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58" r:id="rId3"/>
    <p:sldId id="292" r:id="rId4"/>
    <p:sldId id="329" r:id="rId5"/>
    <p:sldId id="328" r:id="rId6"/>
    <p:sldId id="315" r:id="rId7"/>
    <p:sldId id="279" r:id="rId8"/>
    <p:sldId id="316" r:id="rId9"/>
    <p:sldId id="305" r:id="rId10"/>
    <p:sldId id="341" r:id="rId11"/>
    <p:sldId id="297" r:id="rId12"/>
    <p:sldId id="317" r:id="rId13"/>
    <p:sldId id="344" r:id="rId14"/>
    <p:sldId id="298" r:id="rId15"/>
    <p:sldId id="338" r:id="rId16"/>
    <p:sldId id="345" r:id="rId17"/>
    <p:sldId id="320" r:id="rId18"/>
    <p:sldId id="303" r:id="rId19"/>
    <p:sldId id="347" r:id="rId20"/>
    <p:sldId id="308" r:id="rId21"/>
    <p:sldId id="311" r:id="rId22"/>
    <p:sldId id="312" r:id="rId23"/>
    <p:sldId id="313" r:id="rId24"/>
    <p:sldId id="340" r:id="rId25"/>
    <p:sldId id="321" r:id="rId26"/>
    <p:sldId id="295" r:id="rId27"/>
    <p:sldId id="351" r:id="rId28"/>
    <p:sldId id="323" r:id="rId29"/>
    <p:sldId id="352" r:id="rId30"/>
    <p:sldId id="353" r:id="rId31"/>
    <p:sldId id="349" r:id="rId32"/>
    <p:sldId id="339" r:id="rId33"/>
    <p:sldId id="325" r:id="rId34"/>
    <p:sldId id="326" r:id="rId35"/>
    <p:sldId id="346" r:id="rId36"/>
    <p:sldId id="327" r:id="rId37"/>
    <p:sldId id="314" r:id="rId38"/>
    <p:sldId id="331" r:id="rId39"/>
    <p:sldId id="343" r:id="rId40"/>
    <p:sldId id="342" r:id="rId41"/>
    <p:sldId id="336" r:id="rId42"/>
  </p:sldIdLst>
  <p:sldSz cx="9144000" cy="5143500" type="screen16x9"/>
  <p:notesSz cx="6858000" cy="9144000"/>
  <p:embeddedFontLst>
    <p:embeddedFont>
      <p:font typeface="맑은 고딕" panose="020B0503020000020004" pitchFamily="34" charset="-127"/>
      <p:regular r:id="rId44"/>
      <p:bold r:id="rId45"/>
    </p:embeddedFont>
    <p:embeddedFont>
      <p:font typeface="맑은 고딕" panose="020B0503020000020004" pitchFamily="34" charset="-127"/>
      <p:regular r:id="rId44"/>
      <p:bold r:id="rId45"/>
    </p:embeddedFont>
    <p:embeddedFont>
      <p:font typeface="Barlow" panose="00000500000000000000" pitchFamily="2" charset="0"/>
      <p:regular r:id="rId46"/>
      <p:bold r:id="rId47"/>
      <p:italic r:id="rId48"/>
      <p:boldItalic r:id="rId49"/>
    </p:embeddedFont>
    <p:embeddedFont>
      <p:font typeface="Microsoft GothicNeo" panose="020B0500000101010101" pitchFamily="34" charset="-127"/>
      <p:regular r:id="rId50"/>
      <p:bold r:id="rId51"/>
    </p:embeddedFont>
    <p:embeddedFont>
      <p:font typeface="Montserrat" panose="000005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BFF"/>
    <a:srgbClr val="E9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272667-D690-93F3-6836-B1C1DA563687}" v="2625" dt="2022-06-10T19:08:47.632"/>
    <p1510:client id="{1DA82C6D-8A8A-4BB6-BC10-8D3649241A3A}" v="3194" dt="2022-06-10T19:07:34.134"/>
    <p1510:client id="{5F83EE4A-C54C-ED02-4842-B0BAFC81FCA7}" v="1260" dt="2022-06-10T19:13:37.547"/>
    <p1510:client id="{6B15BED3-B023-3539-6681-A89DDEEA8484}" v="217" dt="2022-06-10T19:18:01.536"/>
    <p1510:client id="{F8CFDDD4-8490-4129-9EEE-2F093B74D6FE}" v="218" dt="2022-06-10T16:50:27.932"/>
  </p1510:revLst>
</p1510:revInfo>
</file>

<file path=ppt/tableStyles.xml><?xml version="1.0" encoding="utf-8"?>
<a:tblStyleLst xmlns:a="http://schemas.openxmlformats.org/drawingml/2006/main" def="{16AA43E7-9847-41C6-A730-96E3C96C2A2C}">
  <a:tblStyle styleId="{16AA43E7-9847-41C6-A730-96E3C96C2A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anon#00670efae5bcbaf86bcc8c5a2f320d72b1637b50c6fc52f18ae79a5df84a0050::" providerId="AD" clId="Web-{F8CFDDD4-8490-4129-9EEE-2F093B74D6FE}"/>
    <pc:docChg chg="addSld modSld sldOrd">
      <pc:chgData name="게스트 사용자" userId="S::urn:spo:anon#00670efae5bcbaf86bcc8c5a2f320d72b1637b50c6fc52f18ae79a5df84a0050::" providerId="AD" clId="Web-{F8CFDDD4-8490-4129-9EEE-2F093B74D6FE}" dt="2022-06-10T16:50:27.932" v="206" actId="14100"/>
      <pc:docMkLst>
        <pc:docMk/>
      </pc:docMkLst>
      <pc:sldChg chg="addSp delSp modSp">
        <pc:chgData name="게스트 사용자" userId="S::urn:spo:anon#00670efae5bcbaf86bcc8c5a2f320d72b1637b50c6fc52f18ae79a5df84a0050::" providerId="AD" clId="Web-{F8CFDDD4-8490-4129-9EEE-2F093B74D6FE}" dt="2022-06-10T16:50:27.932" v="206" actId="14100"/>
        <pc:sldMkLst>
          <pc:docMk/>
          <pc:sldMk cId="543798847" sldId="303"/>
        </pc:sldMkLst>
        <pc:spChg chg="add mod">
          <ac:chgData name="게스트 사용자" userId="S::urn:spo:anon#00670efae5bcbaf86bcc8c5a2f320d72b1637b50c6fc52f18ae79a5df84a0050::" providerId="AD" clId="Web-{F8CFDDD4-8490-4129-9EEE-2F093B74D6FE}" dt="2022-06-10T16:50:17.775" v="204" actId="1076"/>
          <ac:spMkLst>
            <pc:docMk/>
            <pc:sldMk cId="543798847" sldId="303"/>
            <ac:spMk id="6" creationId="{AA28A8FE-7DF1-AEB6-5C95-1BAEF4BF6B55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9:45.587" v="194" actId="1076"/>
          <ac:spMkLst>
            <pc:docMk/>
            <pc:sldMk cId="543798847" sldId="303"/>
            <ac:spMk id="7" creationId="{AC7D1A68-420E-030C-79AF-7214CD9A9E4B}"/>
          </ac:spMkLst>
        </pc:spChg>
        <pc:spChg chg="add mod ord">
          <ac:chgData name="게스트 사용자" userId="S::urn:spo:anon#00670efae5bcbaf86bcc8c5a2f320d72b1637b50c6fc52f18ae79a5df84a0050::" providerId="AD" clId="Web-{F8CFDDD4-8490-4129-9EEE-2F093B74D6FE}" dt="2022-06-10T16:50:27.932" v="206" actId="14100"/>
          <ac:spMkLst>
            <pc:docMk/>
            <pc:sldMk cId="543798847" sldId="303"/>
            <ac:spMk id="9" creationId="{E8ED823B-0CD1-8B6A-D224-CE95AB372173}"/>
          </ac:spMkLst>
        </pc:spChg>
        <pc:spChg chg="mod">
          <ac:chgData name="게스트 사용자" userId="S::urn:spo:anon#00670efae5bcbaf86bcc8c5a2f320d72b1637b50c6fc52f18ae79a5df84a0050::" providerId="AD" clId="Web-{F8CFDDD4-8490-4129-9EEE-2F093B74D6FE}" dt="2022-06-10T16:43:35.055" v="113" actId="20577"/>
          <ac:spMkLst>
            <pc:docMk/>
            <pc:sldMk cId="543798847" sldId="303"/>
            <ac:spMk id="12" creationId="{2A4ECB58-8D71-461D-94FA-57CEF1FD4556}"/>
          </ac:spMkLst>
        </pc:spChg>
        <pc:spChg chg="add mod ord">
          <ac:chgData name="게스트 사용자" userId="S::urn:spo:anon#00670efae5bcbaf86bcc8c5a2f320d72b1637b50c6fc52f18ae79a5df84a0050::" providerId="AD" clId="Web-{F8CFDDD4-8490-4129-9EEE-2F093B74D6FE}" dt="2022-06-10T16:49:42.102" v="193" actId="14100"/>
          <ac:spMkLst>
            <pc:docMk/>
            <pc:sldMk cId="543798847" sldId="303"/>
            <ac:spMk id="13" creationId="{942298FE-2849-791A-352C-1C3D307A4694}"/>
          </ac:spMkLst>
        </pc:spChg>
        <pc:picChg chg="add del mod">
          <ac:chgData name="게스트 사용자" userId="S::urn:spo:anon#00670efae5bcbaf86bcc8c5a2f320d72b1637b50c6fc52f18ae79a5df84a0050::" providerId="AD" clId="Web-{F8CFDDD4-8490-4129-9EEE-2F093B74D6FE}" dt="2022-06-10T16:25:45.001" v="4"/>
          <ac:picMkLst>
            <pc:docMk/>
            <pc:sldMk cId="543798847" sldId="303"/>
            <ac:picMk id="2" creationId="{A66AD13D-9AB7-A872-DA7B-771B2113CF66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38.613" v="42"/>
          <ac:picMkLst>
            <pc:docMk/>
            <pc:sldMk cId="543798847" sldId="303"/>
            <ac:picMk id="3" creationId="{41C16BDD-CBC3-ACA4-02EA-0D0162DAA039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39.488" v="43"/>
          <ac:picMkLst>
            <pc:docMk/>
            <pc:sldMk cId="543798847" sldId="303"/>
            <ac:picMk id="4" creationId="{CED1E48A-E802-9ED3-2E78-97D4AFB46306}"/>
          </ac:picMkLst>
        </pc:picChg>
        <pc:picChg chg="add del mod">
          <ac:chgData name="게스트 사용자" userId="S::urn:spo:anon#00670efae5bcbaf86bcc8c5a2f320d72b1637b50c6fc52f18ae79a5df84a0050::" providerId="AD" clId="Web-{F8CFDDD4-8490-4129-9EEE-2F093B74D6FE}" dt="2022-06-10T16:35:40.144" v="44"/>
          <ac:picMkLst>
            <pc:docMk/>
            <pc:sldMk cId="543798847" sldId="303"/>
            <ac:picMk id="5" creationId="{62E1D73A-A38C-2ED2-D349-468CB09BF581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9:36.821" v="191" actId="14100"/>
          <ac:picMkLst>
            <pc:docMk/>
            <pc:sldMk cId="543798847" sldId="303"/>
            <ac:picMk id="14" creationId="{2A7D97B0-EFE4-5071-3F79-276D36055CE0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50:00.884" v="200" actId="1076"/>
          <ac:picMkLst>
            <pc:docMk/>
            <pc:sldMk cId="543798847" sldId="303"/>
            <ac:picMk id="15" creationId="{F3E5E5EA-2F62-7109-AC8B-E85B6B197A37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50:10.525" v="203" actId="14100"/>
          <ac:picMkLst>
            <pc:docMk/>
            <pc:sldMk cId="543798847" sldId="303"/>
            <ac:picMk id="16" creationId="{E9B42107-A70A-09B3-406D-D37B2E14D6CC}"/>
          </ac:picMkLst>
        </pc:picChg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6"/>
        <pc:sldMkLst>
          <pc:docMk/>
          <pc:sldMk cId="566697460" sldId="308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5"/>
        <pc:sldMkLst>
          <pc:docMk/>
          <pc:sldMk cId="3126664983" sldId="311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4"/>
        <pc:sldMkLst>
          <pc:docMk/>
          <pc:sldMk cId="475070214" sldId="312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03.427" v="183"/>
        <pc:sldMkLst>
          <pc:docMk/>
          <pc:sldMk cId="2813390622" sldId="313"/>
        </pc:sldMkLst>
      </pc:sldChg>
      <pc:sldChg chg="ord">
        <pc:chgData name="게스트 사용자" userId="S::urn:spo:anon#00670efae5bcbaf86bcc8c5a2f320d72b1637b50c6fc52f18ae79a5df84a0050::" providerId="AD" clId="Web-{F8CFDDD4-8490-4129-9EEE-2F093B74D6FE}" dt="2022-06-10T16:48:21.803" v="188"/>
        <pc:sldMkLst>
          <pc:docMk/>
          <pc:sldMk cId="1852455849" sldId="317"/>
        </pc:sldMkLst>
      </pc:sldChg>
      <pc:sldChg chg="addSp delSp modSp new">
        <pc:chgData name="게스트 사용자" userId="S::urn:spo:anon#00670efae5bcbaf86bcc8c5a2f320d72b1637b50c6fc52f18ae79a5df84a0050::" providerId="AD" clId="Web-{F8CFDDD4-8490-4129-9EEE-2F093B74D6FE}" dt="2022-06-10T16:47:35.942" v="182" actId="14100"/>
        <pc:sldMkLst>
          <pc:docMk/>
          <pc:sldMk cId="1932260804" sldId="347"/>
        </pc:sldMkLst>
        <pc:spChg chg="del">
          <ac:chgData name="게스트 사용자" userId="S::urn:spo:anon#00670efae5bcbaf86bcc8c5a2f320d72b1637b50c6fc52f18ae79a5df84a0050::" providerId="AD" clId="Web-{F8CFDDD4-8490-4129-9EEE-2F093B74D6FE}" dt="2022-06-10T16:40:06.527" v="71"/>
          <ac:spMkLst>
            <pc:docMk/>
            <pc:sldMk cId="1932260804" sldId="347"/>
            <ac:spMk id="2" creationId="{80F5F498-92A9-E170-7FEE-1669992E4EB3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0:11.856" v="76" actId="20577"/>
          <ac:spMkLst>
            <pc:docMk/>
            <pc:sldMk cId="1932260804" sldId="347"/>
            <ac:spMk id="4" creationId="{77B8E3E9-AC31-8A17-1304-119233827ABD}"/>
          </ac:spMkLst>
        </pc:spChg>
        <pc:spChg chg="add del">
          <ac:chgData name="게스트 사용자" userId="S::urn:spo:anon#00670efae5bcbaf86bcc8c5a2f320d72b1637b50c6fc52f18ae79a5df84a0050::" providerId="AD" clId="Web-{F8CFDDD4-8490-4129-9EEE-2F093B74D6FE}" dt="2022-06-10T16:42:42.991" v="80"/>
          <ac:spMkLst>
            <pc:docMk/>
            <pc:sldMk cId="1932260804" sldId="347"/>
            <ac:spMk id="7" creationId="{EF58602B-AB5C-FE40-6F87-A33CB9B1F8AC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6:50.847" v="173" actId="20577"/>
          <ac:spMkLst>
            <pc:docMk/>
            <pc:sldMk cId="1932260804" sldId="347"/>
            <ac:spMk id="9" creationId="{864CDEE3-53E5-1E64-88DD-17A245379DA1}"/>
          </ac:spMkLst>
        </pc:spChg>
        <pc:spChg chg="add del">
          <ac:chgData name="게스트 사용자" userId="S::urn:spo:anon#00670efae5bcbaf86bcc8c5a2f320d72b1637b50c6fc52f18ae79a5df84a0050::" providerId="AD" clId="Web-{F8CFDDD4-8490-4129-9EEE-2F093B74D6FE}" dt="2022-06-10T16:46:05.076" v="131"/>
          <ac:spMkLst>
            <pc:docMk/>
            <pc:sldMk cId="1932260804" sldId="347"/>
            <ac:spMk id="12" creationId="{32D73C5A-212B-C104-6ABE-4AA78B5D74E2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7:13.082" v="178" actId="1076"/>
          <ac:spMkLst>
            <pc:docMk/>
            <pc:sldMk cId="1932260804" sldId="347"/>
            <ac:spMk id="15" creationId="{D7FCF3F6-5679-B823-6BAB-D263239B703B}"/>
          </ac:spMkLst>
        </pc:spChg>
        <pc:spChg chg="add mod">
          <ac:chgData name="게스트 사용자" userId="S::urn:spo:anon#00670efae5bcbaf86bcc8c5a2f320d72b1637b50c6fc52f18ae79a5df84a0050::" providerId="AD" clId="Web-{F8CFDDD4-8490-4129-9EEE-2F093B74D6FE}" dt="2022-06-10T16:47:35.942" v="182" actId="14100"/>
          <ac:spMkLst>
            <pc:docMk/>
            <pc:sldMk cId="1932260804" sldId="347"/>
            <ac:spMk id="17" creationId="{18C61701-E799-4EB7-DAB8-1199999D4BAB}"/>
          </ac:spMkLst>
        </pc:spChg>
        <pc:picChg chg="add del mod">
          <ac:chgData name="게스트 사용자" userId="S::urn:spo:anon#00670efae5bcbaf86bcc8c5a2f320d72b1637b50c6fc52f18ae79a5df84a0050::" providerId="AD" clId="Web-{F8CFDDD4-8490-4129-9EEE-2F093B74D6FE}" dt="2022-06-10T16:45:31.575" v="120"/>
          <ac:picMkLst>
            <pc:docMk/>
            <pc:sldMk cId="1932260804" sldId="347"/>
            <ac:picMk id="5" creationId="{35C46E79-7B87-12C2-7991-F7EF7BF32306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7:01.441" v="175" actId="14100"/>
          <ac:picMkLst>
            <pc:docMk/>
            <pc:sldMk cId="1932260804" sldId="347"/>
            <ac:picMk id="10" creationId="{DB457882-15E4-0C43-D221-55A852D695CD}"/>
          </ac:picMkLst>
        </pc:picChg>
        <pc:picChg chg="add mod">
          <ac:chgData name="게스트 사용자" userId="S::urn:spo:anon#00670efae5bcbaf86bcc8c5a2f320d72b1637b50c6fc52f18ae79a5df84a0050::" providerId="AD" clId="Web-{F8CFDDD4-8490-4129-9EEE-2F093B74D6FE}" dt="2022-06-10T16:47:06.973" v="176" actId="14100"/>
          <ac:picMkLst>
            <pc:docMk/>
            <pc:sldMk cId="1932260804" sldId="347"/>
            <ac:picMk id="13" creationId="{F3C2AFC4-A9F5-8B60-3600-245451D4EEFB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14272667-D690-93F3-6836-B1C1DA563687}"/>
    <pc:docChg chg="addSld delSld modSld sldOrd">
      <pc:chgData name="게스트 사용자" userId="S::urn:spo:anon#00670efae5bcbaf86bcc8c5a2f320d72b1637b50c6fc52f18ae79a5df84a0050::" providerId="AD" clId="Web-{14272667-D690-93F3-6836-B1C1DA563687}" dt="2022-06-10T19:08:47.632" v="2239" actId="20577"/>
      <pc:docMkLst>
        <pc:docMk/>
      </pc:docMkLst>
      <pc:sldChg chg="modSp">
        <pc:chgData name="게스트 사용자" userId="S::urn:spo:anon#00670efae5bcbaf86bcc8c5a2f320d72b1637b50c6fc52f18ae79a5df84a0050::" providerId="AD" clId="Web-{14272667-D690-93F3-6836-B1C1DA563687}" dt="2022-06-10T16:00:32.589" v="145" actId="1076"/>
        <pc:sldMkLst>
          <pc:docMk/>
          <pc:sldMk cId="0" sldId="258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0:32.589" v="145" actId="1076"/>
          <ac:spMkLst>
            <pc:docMk/>
            <pc:sldMk cId="0" sldId="258"/>
            <ac:spMk id="201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00:20.230" v="142" actId="20577"/>
        <pc:sldMkLst>
          <pc:docMk/>
          <pc:sldMk cId="2575549536" sldId="279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0:20.230" v="142" actId="20577"/>
          <ac:spMkLst>
            <pc:docMk/>
            <pc:sldMk cId="2575549536" sldId="279"/>
            <ac:spMk id="497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37:39.926" v="518" actId="20577"/>
        <pc:sldMkLst>
          <pc:docMk/>
          <pc:sldMk cId="3126664983" sldId="31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37:39.926" v="518" actId="20577"/>
          <ac:spMkLst>
            <pc:docMk/>
            <pc:sldMk cId="3126664983" sldId="311"/>
            <ac:spMk id="40" creationId="{BD37E549-27C6-A86B-0819-B0F40E16E895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04:41.830" v="163" actId="20577"/>
        <pc:sldMkLst>
          <pc:docMk/>
          <pc:sldMk cId="3789386361" sldId="314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04:41.830" v="163" actId="20577"/>
          <ac:spMkLst>
            <pc:docMk/>
            <pc:sldMk cId="3789386361" sldId="314"/>
            <ac:spMk id="222" creationId="{00000000-0000-0000-0000-000000000000}"/>
          </ac:spMkLst>
        </pc:spChg>
      </pc:sldChg>
      <pc:sldChg chg="addSp delSp modSp">
        <pc:chgData name="게스트 사용자" userId="S::urn:spo:anon#00670efae5bcbaf86bcc8c5a2f320d72b1637b50c6fc52f18ae79a5df84a0050::" providerId="AD" clId="Web-{14272667-D690-93F3-6836-B1C1DA563687}" dt="2022-06-10T19:08:47.632" v="2239" actId="20577"/>
        <pc:sldMkLst>
          <pc:docMk/>
          <pc:sldMk cId="2660743468" sldId="315"/>
        </pc:sldMkLst>
        <pc:spChg chg="add del mod">
          <ac:chgData name="게스트 사용자" userId="S::urn:spo:anon#00670efae5bcbaf86bcc8c5a2f320d72b1637b50c6fc52f18ae79a5df84a0050::" providerId="AD" clId="Web-{14272667-D690-93F3-6836-B1C1DA563687}" dt="2022-06-10T19:08:47.632" v="2239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delSp">
        <pc:chgData name="게스트 사용자" userId="S::urn:spo:anon#00670efae5bcbaf86bcc8c5a2f320d72b1637b50c6fc52f18ae79a5df84a0050::" providerId="AD" clId="Web-{14272667-D690-93F3-6836-B1C1DA563687}" dt="2022-06-10T18:37:49.862" v="1659"/>
        <pc:sldMkLst>
          <pc:docMk/>
          <pc:sldMk cId="806722316" sldId="320"/>
        </pc:sldMkLst>
        <pc:inkChg chg="add del">
          <ac:chgData name="게스트 사용자" userId="S::urn:spo:anon#00670efae5bcbaf86bcc8c5a2f320d72b1637b50c6fc52f18ae79a5df84a0050::" providerId="AD" clId="Web-{14272667-D690-93F3-6836-B1C1DA563687}" dt="2022-06-10T18:37:49.862" v="1659"/>
          <ac:inkMkLst>
            <pc:docMk/>
            <pc:sldMk cId="806722316" sldId="320"/>
            <ac:inkMk id="12" creationId="{1098FF81-8CDB-34A3-FDCE-503CB4A2CF5B}"/>
          </ac:inkMkLst>
        </pc:inkChg>
      </pc:sldChg>
      <pc:sldChg chg="modSp">
        <pc:chgData name="게스트 사용자" userId="S::urn:spo:anon#00670efae5bcbaf86bcc8c5a2f320d72b1637b50c6fc52f18ae79a5df84a0050::" providerId="AD" clId="Web-{14272667-D690-93F3-6836-B1C1DA563687}" dt="2022-06-10T19:03:54.109" v="2196"/>
        <pc:sldMkLst>
          <pc:docMk/>
          <pc:sldMk cId="2161060501" sldId="32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9:03:51.921" v="2195"/>
          <ac:spMkLst>
            <pc:docMk/>
            <pc:sldMk cId="2161060501" sldId="321"/>
            <ac:spMk id="3" creationId="{0EDA89DA-7CF2-89BE-F275-213518098F04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9:03:54.109" v="2196"/>
          <ac:spMkLst>
            <pc:docMk/>
            <pc:sldMk cId="2161060501" sldId="321"/>
            <ac:spMk id="14" creationId="{7CBD3195-F8B4-017E-2175-53C2CD14F252}"/>
          </ac:spMkLst>
        </pc:spChg>
      </pc:sldChg>
      <pc:sldChg chg="del">
        <pc:chgData name="게스트 사용자" userId="S::urn:spo:anon#00670efae5bcbaf86bcc8c5a2f320d72b1637b50c6fc52f18ae79a5df84a0050::" providerId="AD" clId="Web-{14272667-D690-93F3-6836-B1C1DA563687}" dt="2022-06-10T15:43:05.296" v="53"/>
        <pc:sldMkLst>
          <pc:docMk/>
          <pc:sldMk cId="411321381" sldId="322"/>
        </pc:sldMkLst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8:51:03.652" v="2054"/>
        <pc:sldMkLst>
          <pc:docMk/>
          <pc:sldMk cId="4175997494" sldId="323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8:47:31.268" v="1914"/>
          <ac:spMkLst>
            <pc:docMk/>
            <pc:sldMk cId="4175997494" sldId="32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48:56.504" v="2028" actId="20577"/>
          <ac:spMkLst>
            <pc:docMk/>
            <pc:sldMk cId="4175997494" sldId="323"/>
            <ac:spMk id="12" creationId="{2A4ECB58-8D71-461D-94FA-57CEF1FD4556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45:22.008" v="960" actId="14100"/>
          <ac:spMkLst>
            <pc:docMk/>
            <pc:sldMk cId="4175997494" sldId="323"/>
            <ac:spMk id="25" creationId="{21009EA0-5A04-D0CE-FA17-E8253CB71EA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06:05.240" v="1155"/>
          <ac:spMkLst>
            <pc:docMk/>
            <pc:sldMk cId="4175997494" sldId="323"/>
            <ac:spMk id="29" creationId="{5C485386-EA4F-C5FC-C3CA-7E1D0E568B3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0:06.296" v="1515"/>
          <ac:spMkLst>
            <pc:docMk/>
            <pc:sldMk cId="4175997494" sldId="323"/>
            <ac:spMk id="38" creationId="{77E0A4F8-0930-8995-9898-80E5BD355F33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7:45.393" v="1920" actId="20577"/>
          <ac:spMkLst>
            <pc:docMk/>
            <pc:sldMk cId="4175997494" sldId="323"/>
            <ac:spMk id="43" creationId="{23D3187D-6F18-6EF9-C654-8B3AD68241CF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47:53.737" v="672"/>
          <ac:picMkLst>
            <pc:docMk/>
            <pc:sldMk cId="4175997494" sldId="323"/>
            <ac:picMk id="2" creationId="{D3D64827-84CD-DD09-A670-C6C1426522EE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49:03.536" v="678"/>
          <ac:picMkLst>
            <pc:docMk/>
            <pc:sldMk cId="4175997494" sldId="323"/>
            <ac:picMk id="3" creationId="{C6B62EEF-3F37-E4C0-6E2B-A950D772A0F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53:50.933" v="698"/>
          <ac:picMkLst>
            <pc:docMk/>
            <pc:sldMk cId="4175997494" sldId="323"/>
            <ac:picMk id="4" creationId="{3C611CB1-CFD7-2347-540E-A9BDE5D4B2A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4.997" v="753"/>
          <ac:picMkLst>
            <pc:docMk/>
            <pc:sldMk cId="4175997494" sldId="323"/>
            <ac:picMk id="5" creationId="{F294E238-1B76-BC9C-4091-7584FBDAB51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54:13.668" v="701"/>
          <ac:picMkLst>
            <pc:docMk/>
            <pc:sldMk cId="4175997494" sldId="323"/>
            <ac:picMk id="6" creationId="{DC0BA4C4-4A05-D972-9A7C-E16A0AAAE023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3.575" v="751"/>
          <ac:picMkLst>
            <pc:docMk/>
            <pc:sldMk cId="4175997494" sldId="323"/>
            <ac:picMk id="7" creationId="{B886AAF8-548A-E6D4-FB92-F0F6F9EC2EB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4.935" v="752"/>
          <ac:picMkLst>
            <pc:docMk/>
            <pc:sldMk cId="4175997494" sldId="323"/>
            <ac:picMk id="8" creationId="{F5C0D13E-B507-7A77-5F74-EEC30AA69B3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9.470" v="725"/>
          <ac:picMkLst>
            <pc:docMk/>
            <pc:sldMk cId="4175997494" sldId="323"/>
            <ac:picMk id="9" creationId="{D8A2AD95-4CE1-27AB-9360-9EC3B9FFCE3C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8.063" v="723"/>
          <ac:picMkLst>
            <pc:docMk/>
            <pc:sldMk cId="4175997494" sldId="323"/>
            <ac:picMk id="10" creationId="{AEC49E36-AA1D-BF7A-3261-58EAB9E4FC4F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06:19.407" v="724"/>
          <ac:picMkLst>
            <pc:docMk/>
            <pc:sldMk cId="4175997494" sldId="323"/>
            <ac:picMk id="13" creationId="{A29D8BCF-7659-1E59-BEC4-7450DA9E2814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669" v="756"/>
          <ac:picMkLst>
            <pc:docMk/>
            <pc:sldMk cId="4175997494" sldId="323"/>
            <ac:picMk id="14" creationId="{3BCC2C15-397F-695E-7CD8-2918F1BA27D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638" v="755"/>
          <ac:picMkLst>
            <pc:docMk/>
            <pc:sldMk cId="4175997494" sldId="323"/>
            <ac:picMk id="15" creationId="{07AB7FCF-4ECA-967C-A7BE-8B197665D15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11:25.028" v="754"/>
          <ac:picMkLst>
            <pc:docMk/>
            <pc:sldMk cId="4175997494" sldId="323"/>
            <ac:picMk id="16" creationId="{9EF89A6E-ED06-1116-549C-B1F735A93AF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20:25.942" v="760"/>
          <ac:picMkLst>
            <pc:docMk/>
            <pc:sldMk cId="4175997494" sldId="323"/>
            <ac:picMk id="17" creationId="{7838DD5D-7F9F-2975-DDE6-6D0344E4D72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23:48.357" v="769"/>
          <ac:picMkLst>
            <pc:docMk/>
            <pc:sldMk cId="4175997494" sldId="323"/>
            <ac:picMk id="18" creationId="{45700808-A470-0F25-3E14-91864C247C4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26.771" v="2034" actId="1076"/>
          <ac:picMkLst>
            <pc:docMk/>
            <pc:sldMk cId="4175997494" sldId="323"/>
            <ac:picMk id="19" creationId="{83893ED5-2826-C4B3-3E8C-8438AC357519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45:45.587" v="961"/>
          <ac:picMkLst>
            <pc:docMk/>
            <pc:sldMk cId="4175997494" sldId="323"/>
            <ac:picMk id="20" creationId="{B20F5E33-FFF3-C71F-C19C-6F3174688C8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3:38.028" v="1739"/>
          <ac:picMkLst>
            <pc:docMk/>
            <pc:sldMk cId="4175997494" sldId="323"/>
            <ac:picMk id="21" creationId="{793E6DEB-DCAF-30FB-A980-EA6FC5E78DA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02.770" v="2030" actId="1076"/>
          <ac:picMkLst>
            <pc:docMk/>
            <pc:sldMk cId="4175997494" sldId="323"/>
            <ac:picMk id="22" creationId="{BCE3DA3F-D2D6-3A1E-0374-9763B7FC0D7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3:38.028" v="1738"/>
          <ac:picMkLst>
            <pc:docMk/>
            <pc:sldMk cId="4175997494" sldId="323"/>
            <ac:picMk id="23" creationId="{E3200937-30D9-7E23-FC82-24A02452F8CB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52:38.571" v="1060"/>
          <ac:picMkLst>
            <pc:docMk/>
            <pc:sldMk cId="4175997494" sldId="323"/>
            <ac:picMk id="24" creationId="{67F97FC1-F38F-63F5-6C9A-53396A12808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38:00.019" v="1660"/>
          <ac:picMkLst>
            <pc:docMk/>
            <pc:sldMk cId="4175997494" sldId="323"/>
            <ac:picMk id="26" creationId="{F13EDBD3-2600-2EBE-54F8-692AD1E971B1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38:00.378" v="1661"/>
          <ac:picMkLst>
            <pc:docMk/>
            <pc:sldMk cId="4175997494" sldId="323"/>
            <ac:picMk id="28" creationId="{17674D98-BBA8-BE87-A7F1-EAE5A8E9805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5:52.156" v="1801" actId="1076"/>
          <ac:picMkLst>
            <pc:docMk/>
            <pc:sldMk cId="4175997494" sldId="323"/>
            <ac:picMk id="40" creationId="{06CBA266-826F-23CD-A854-DD687FD1060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24.614" v="2033" actId="1076"/>
          <ac:picMkLst>
            <pc:docMk/>
            <pc:sldMk cId="4175997494" sldId="323"/>
            <ac:picMk id="41" creationId="{BF39EE20-75E9-9366-2DFE-4CC31ECA057C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11:48.201" v="1199"/>
          <ac:inkMkLst>
            <pc:docMk/>
            <pc:sldMk cId="4175997494" sldId="323"/>
            <ac:inkMk id="30" creationId="{6629FED2-A0BB-B03B-8CA2-55D1E2E0D9A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00.217" v="1203"/>
          <ac:inkMkLst>
            <pc:docMk/>
            <pc:sldMk cId="4175997494" sldId="323"/>
            <ac:inkMk id="31" creationId="{4B33788C-ABBF-36BE-DC11-E0A1CCFE456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1:58.717" v="1202"/>
          <ac:inkMkLst>
            <pc:docMk/>
            <pc:sldMk cId="4175997494" sldId="323"/>
            <ac:inkMk id="32" creationId="{243B51E5-C536-D655-4927-BEFA6B70FC99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03.045" v="1205"/>
          <ac:inkMkLst>
            <pc:docMk/>
            <pc:sldMk cId="4175997494" sldId="323"/>
            <ac:inkMk id="33" creationId="{2EB48805-A226-CCA6-8846-3BDB31B6725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8:20.066" v="1673"/>
          <ac:inkMkLst>
            <pc:docMk/>
            <pc:sldMk cId="4175997494" sldId="323"/>
            <ac:inkMk id="34" creationId="{2C8BD34C-C4BD-27BE-0A17-87B0A72E0011}"/>
          </ac:inkMkLst>
        </pc:inkChg>
        <pc:inkChg chg="add del mod">
          <ac:chgData name="게스트 사용자" userId="S::urn:spo:anon#00670efae5bcbaf86bcc8c5a2f320d72b1637b50c6fc52f18ae79a5df84a0050::" providerId="AD" clId="Web-{14272667-D690-93F3-6836-B1C1DA563687}" dt="2022-06-10T18:38:11.534" v="1669"/>
          <ac:inkMkLst>
            <pc:docMk/>
            <pc:sldMk cId="4175997494" sldId="323"/>
            <ac:inkMk id="35" creationId="{7B9F3333-E22C-0D30-E204-CAEACBA8BF40}"/>
          </ac:inkMkLst>
        </pc:inkChg>
        <pc:inkChg chg="add del mod">
          <ac:chgData name="게스트 사용자" userId="S::urn:spo:anon#00670efae5bcbaf86bcc8c5a2f320d72b1637b50c6fc52f18ae79a5df84a0050::" providerId="AD" clId="Web-{14272667-D690-93F3-6836-B1C1DA563687}" dt="2022-06-10T18:38:09.706" v="1668"/>
          <ac:inkMkLst>
            <pc:docMk/>
            <pc:sldMk cId="4175997494" sldId="323"/>
            <ac:inkMk id="36" creationId="{3456F3C8-C568-ACB2-405D-6BC8289DBCA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8:13.160" v="1670"/>
          <ac:inkMkLst>
            <pc:docMk/>
            <pc:sldMk cId="4175997494" sldId="323"/>
            <ac:inkMk id="37" creationId="{6B62951E-9810-A78E-0E0A-27BDC7F10531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49.968" v="1799"/>
          <ac:inkMkLst>
            <pc:docMk/>
            <pc:sldMk cId="4175997494" sldId="323"/>
            <ac:inkMk id="39" creationId="{DBD33E3D-7513-D995-6301-80402CA9C67A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0:56.183" v="2053"/>
          <ac:inkMkLst>
            <pc:docMk/>
            <pc:sldMk cId="4175997494" sldId="323"/>
            <ac:inkMk id="44" creationId="{CB8C776E-420E-C870-9204-8691F0710074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1:03.652" v="2054"/>
          <ac:inkMkLst>
            <pc:docMk/>
            <pc:sldMk cId="4175997494" sldId="323"/>
            <ac:inkMk id="45" creationId="{9BE7627F-FDD5-DE1C-AF06-DE20CA324851}"/>
          </ac:inkMkLst>
        </pc:inkChg>
        <pc:cxnChg chg="add del mod">
          <ac:chgData name="게스트 사용자" userId="S::urn:spo:anon#00670efae5bcbaf86bcc8c5a2f320d72b1637b50c6fc52f18ae79a5df84a0050::" providerId="AD" clId="Web-{14272667-D690-93F3-6836-B1C1DA563687}" dt="2022-06-10T18:06:45.460" v="1161"/>
          <ac:cxnSpMkLst>
            <pc:docMk/>
            <pc:sldMk cId="4175997494" sldId="323"/>
            <ac:cxnSpMk id="27" creationId="{3C56059A-FFAD-CE33-7A4C-66A577C16FEE}"/>
          </ac:cxnSpMkLst>
        </pc:cxnChg>
      </pc:sldChg>
      <pc:sldChg chg="addSp delSp modSp del mod modClrScheme chgLayout">
        <pc:chgData name="게스트 사용자" userId="S::urn:spo:anon#00670efae5bcbaf86bcc8c5a2f320d72b1637b50c6fc52f18ae79a5df84a0050::" providerId="AD" clId="Web-{14272667-D690-93F3-6836-B1C1DA563687}" dt="2022-06-10T18:56:28.507" v="2110"/>
        <pc:sldMkLst>
          <pc:docMk/>
          <pc:sldMk cId="2483688772" sldId="324"/>
        </pc:sldMkLst>
        <pc:spChg chg="add del">
          <ac:chgData name="게스트 사용자" userId="S::urn:spo:anon#00670efae5bcbaf86bcc8c5a2f320d72b1637b50c6fc52f18ae79a5df84a0050::" providerId="AD" clId="Web-{14272667-D690-93F3-6836-B1C1DA563687}" dt="2022-06-10T16:01:09.090" v="148"/>
          <ac:spMkLst>
            <pc:docMk/>
            <pc:sldMk cId="2483688772" sldId="324"/>
            <ac:spMk id="2" creationId="{CB7B136D-A03F-39A2-397E-CAEAAA1D73E8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2:31.711" v="1058" actId="14100"/>
          <ac:spMkLst>
            <pc:docMk/>
            <pc:sldMk cId="2483688772" sldId="324"/>
            <ac:spMk id="3" creationId="{9984CCF9-D63F-3B6B-AA30-359B3DD15CE1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01:11.606" v="149"/>
          <ac:spMkLst>
            <pc:docMk/>
            <pc:sldMk cId="2483688772" sldId="324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14:14.767" v="1322" actId="20577"/>
          <ac:spMkLst>
            <pc:docMk/>
            <pc:sldMk cId="2483688772" sldId="324"/>
            <ac:spMk id="12" creationId="{2A4ECB58-8D71-461D-94FA-57CEF1FD4556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41:07.711" v="1717"/>
          <ac:spMkLst>
            <pc:docMk/>
            <pc:sldMk cId="2483688772" sldId="324"/>
            <ac:spMk id="21" creationId="{2C5A3DED-8130-A1AC-15F3-493D6171F36F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8:29:19.217" v="1512"/>
          <ac:picMkLst>
            <pc:docMk/>
            <pc:sldMk cId="2483688772" sldId="324"/>
            <ac:picMk id="5" creationId="{5DFD0E05-9756-A896-F925-25A0BFCC443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7:52:07.242" v="1048"/>
          <ac:picMkLst>
            <pc:docMk/>
            <pc:sldMk cId="2483688772" sldId="324"/>
            <ac:picMk id="7" creationId="{DADBE16B-AA0E-A15B-D925-2FDF3D2AF1A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0.509" v="1731" actId="1076"/>
          <ac:picMkLst>
            <pc:docMk/>
            <pc:sldMk cId="2483688772" sldId="324"/>
            <ac:picMk id="8" creationId="{F0323F0F-86B6-9837-A342-B5C7BA9956A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6.947" v="1734" actId="1076"/>
          <ac:picMkLst>
            <pc:docMk/>
            <pc:sldMk cId="2483688772" sldId="324"/>
            <ac:picMk id="16" creationId="{F17AEE01-78C3-B300-24DE-2DBC14CDD85A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4.634" v="1733" actId="1076"/>
          <ac:picMkLst>
            <pc:docMk/>
            <pc:sldMk cId="2483688772" sldId="324"/>
            <ac:picMk id="17" creationId="{81599B52-759D-899F-DEC0-FBF5FAFD96B2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22:30.797" v="1360"/>
          <ac:picMkLst>
            <pc:docMk/>
            <pc:sldMk cId="2483688772" sldId="324"/>
            <ac:picMk id="19" creationId="{19555D99-BD20-9959-C723-35A822A1B9B8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2:28.494" v="1735" actId="1076"/>
          <ac:picMkLst>
            <pc:docMk/>
            <pc:sldMk cId="2483688772" sldId="324"/>
            <ac:picMk id="22" creationId="{C9C55E95-7BF8-0447-7772-5550F7F09FE7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5:36.999" v="1792"/>
          <ac:picMkLst>
            <pc:docMk/>
            <pc:sldMk cId="2483688772" sldId="324"/>
            <ac:picMk id="23" creationId="{E013911D-F74E-CBBB-9212-1B46840B52D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45:36.999" v="1791"/>
          <ac:picMkLst>
            <pc:docMk/>
            <pc:sldMk cId="2483688772" sldId="324"/>
            <ac:picMk id="24" creationId="{FB3772E8-CAA1-DACC-C7D9-413F0A7F087A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14:29.330" v="1325"/>
          <ac:inkMkLst>
            <pc:docMk/>
            <pc:sldMk cId="2483688772" sldId="324"/>
            <ac:inkMk id="9" creationId="{6AB41344-6BCF-AB22-3DDD-215D7DC29336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5:06.722" v="1336"/>
          <ac:inkMkLst>
            <pc:docMk/>
            <pc:sldMk cId="2483688772" sldId="324"/>
            <ac:inkMk id="13" creationId="{2DB04FEF-8471-C8EF-3563-053EB9355B9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56.703" v="1211"/>
          <ac:inkMkLst>
            <pc:docMk/>
            <pc:sldMk cId="2483688772" sldId="324"/>
            <ac:inkMk id="14" creationId="{ABE7E1EE-458B-CC87-D49A-9B7FEBB5DC7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12:59.641" v="1213"/>
          <ac:inkMkLst>
            <pc:docMk/>
            <pc:sldMk cId="2483688772" sldId="324"/>
            <ac:inkMk id="15" creationId="{6522A3A8-D2CA-4FB4-4C9F-02D5C67D5135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0:55.367" v="1711"/>
          <ac:inkMkLst>
            <pc:docMk/>
            <pc:sldMk cId="2483688772" sldId="324"/>
            <ac:inkMk id="20" creationId="{3277DAF6-74F9-AE45-B321-A181425F4DA6}"/>
          </ac:inkMkLst>
        </pc:inkChg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6:43:33.387" v="658" actId="20577"/>
        <pc:sldMkLst>
          <pc:docMk/>
          <pc:sldMk cId="1837231052" sldId="325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41:07.884" v="606"/>
          <ac:spMkLst>
            <pc:docMk/>
            <pc:sldMk cId="1837231052" sldId="325"/>
            <ac:spMk id="2" creationId="{304ADFA4-F669-8875-71ED-26E164430EB1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41:09.931" v="607"/>
          <ac:spMkLst>
            <pc:docMk/>
            <pc:sldMk cId="1837231052" sldId="325"/>
            <ac:spMk id="3" creationId="{47659DC2-F66E-A0A6-5255-395CB028781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1:40.072" v="613" actId="1076"/>
          <ac:spMkLst>
            <pc:docMk/>
            <pc:sldMk cId="1837231052" sldId="325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3:33.387" v="658" actId="20577"/>
          <ac:spMkLst>
            <pc:docMk/>
            <pc:sldMk cId="1837231052" sldId="325"/>
            <ac:spMk id="11" creationId="{2B3DD7DF-0A3C-4FA2-ACC9-0F8EDBC384CA}"/>
          </ac:spMkLst>
        </pc:spChg>
      </pc:sldChg>
      <pc:sldChg chg="modSp">
        <pc:chgData name="게스트 사용자" userId="S::urn:spo:anon#00670efae5bcbaf86bcc8c5a2f320d72b1637b50c6fc52f18ae79a5df84a0050::" providerId="AD" clId="Web-{14272667-D690-93F3-6836-B1C1DA563687}" dt="2022-06-10T16:44:02.029" v="671" actId="14100"/>
        <pc:sldMkLst>
          <pc:docMk/>
          <pc:sldMk cId="280803386" sldId="326"/>
        </pc:sldMkLst>
        <pc:spChg chg="mod">
          <ac:chgData name="게스트 사용자" userId="S::urn:spo:anon#00670efae5bcbaf86bcc8c5a2f320d72b1637b50c6fc52f18ae79a5df84a0050::" providerId="AD" clId="Web-{14272667-D690-93F3-6836-B1C1DA563687}" dt="2022-06-10T16:44:02.029" v="671" actId="14100"/>
          <ac:spMkLst>
            <pc:docMk/>
            <pc:sldMk cId="280803386" sldId="326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2:38.261" v="657" actId="14100"/>
          <ac:spMkLst>
            <pc:docMk/>
            <pc:sldMk cId="280803386" sldId="326"/>
            <ac:spMk id="12" creationId="{2A4ECB58-8D71-461D-94FA-57CEF1FD4556}"/>
          </ac:spMkLst>
        </pc:spChg>
        <pc:picChg chg="mod">
          <ac:chgData name="게스트 사용자" userId="S::urn:spo:anon#00670efae5bcbaf86bcc8c5a2f320d72b1637b50c6fc52f18ae79a5df84a0050::" providerId="AD" clId="Web-{14272667-D690-93F3-6836-B1C1DA563687}" dt="2022-06-10T16:40:08.132" v="591" actId="1076"/>
          <ac:picMkLst>
            <pc:docMk/>
            <pc:sldMk cId="280803386" sldId="326"/>
            <ac:picMk id="2" creationId="{F9A2539F-8E14-E6FD-5FC9-0CD26C3872AB}"/>
          </ac:picMkLst>
        </pc:picChg>
        <pc:picChg chg="mod">
          <ac:chgData name="게스트 사용자" userId="S::urn:spo:anon#00670efae5bcbaf86bcc8c5a2f320d72b1637b50c6fc52f18ae79a5df84a0050::" providerId="AD" clId="Web-{14272667-D690-93F3-6836-B1C1DA563687}" dt="2022-06-10T16:40:07.101" v="590" actId="1076"/>
          <ac:picMkLst>
            <pc:docMk/>
            <pc:sldMk cId="280803386" sldId="326"/>
            <ac:picMk id="3" creationId="{F8EEEFE7-1233-8B3B-F12C-CF9176E9E863}"/>
          </ac:picMkLst>
        </pc:picChg>
      </pc:sldChg>
      <pc:sldChg chg="modSp">
        <pc:chgData name="게스트 사용자" userId="S::urn:spo:anon#00670efae5bcbaf86bcc8c5a2f320d72b1637b50c6fc52f18ae79a5df84a0050::" providerId="AD" clId="Web-{14272667-D690-93F3-6836-B1C1DA563687}" dt="2022-06-10T18:34:44.665" v="1628" actId="14100"/>
        <pc:sldMkLst>
          <pc:docMk/>
          <pc:sldMk cId="3684813509" sldId="327"/>
        </pc:sldMkLst>
        <pc:spChg chg="mod">
          <ac:chgData name="게스트 사용자" userId="S::urn:spo:anon#00670efae5bcbaf86bcc8c5a2f320d72b1637b50c6fc52f18ae79a5df84a0050::" providerId="AD" clId="Web-{14272667-D690-93F3-6836-B1C1DA563687}" dt="2022-06-10T15:48:08.710" v="91" actId="1076"/>
          <ac:spMkLst>
            <pc:docMk/>
            <pc:sldMk cId="3684813509" sldId="327"/>
            <ac:spMk id="3" creationId="{A3D9DE88-A6CE-D219-714A-2271354E4E1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89" v="99" actId="1076"/>
          <ac:spMkLst>
            <pc:docMk/>
            <pc:sldMk cId="3684813509" sldId="327"/>
            <ac:spMk id="4" creationId="{0C1271BC-1E47-181A-A9FD-04996222868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2:55.256" v="1573" actId="14100"/>
          <ac:spMkLst>
            <pc:docMk/>
            <pc:sldMk cId="3684813509" sldId="327"/>
            <ac:spMk id="5" creationId="{98BFB766-AAF3-4443-8C6C-EEF2FC72C5F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7:38.585" v="72" actId="1076"/>
          <ac:spMkLst>
            <pc:docMk/>
            <pc:sldMk cId="3684813509" sldId="327"/>
            <ac:spMk id="6" creationId="{302835E0-9861-4B37-B957-73F9C55FCF69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26" v="92" actId="1076"/>
          <ac:spMkLst>
            <pc:docMk/>
            <pc:sldMk cId="3684813509" sldId="327"/>
            <ac:spMk id="8" creationId="{76C4F9C7-CE5A-97DF-BCAA-347455002850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26" v="93" actId="1076"/>
          <ac:spMkLst>
            <pc:docMk/>
            <pc:sldMk cId="3684813509" sldId="327"/>
            <ac:spMk id="9" creationId="{A03ACF48-6F05-3F67-41EC-4C089AC4C87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42" v="94" actId="1076"/>
          <ac:spMkLst>
            <pc:docMk/>
            <pc:sldMk cId="3684813509" sldId="327"/>
            <ac:spMk id="10" creationId="{DC2C70E2-15F8-44D4-D843-CEBD79806D83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42" v="95" actId="1076"/>
          <ac:spMkLst>
            <pc:docMk/>
            <pc:sldMk cId="3684813509" sldId="327"/>
            <ac:spMk id="11" creationId="{CDB9E179-F3FB-46A9-DE1E-1B21C5562D0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57" v="96" actId="1076"/>
          <ac:spMkLst>
            <pc:docMk/>
            <pc:sldMk cId="3684813509" sldId="327"/>
            <ac:spMk id="12" creationId="{96D8BCEA-56ED-B02C-E11C-C56B4C97CF39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57" v="97" actId="1076"/>
          <ac:spMkLst>
            <pc:docMk/>
            <pc:sldMk cId="3684813509" sldId="327"/>
            <ac:spMk id="13" creationId="{18E32BAC-1302-ED91-8A4A-8FD93721582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73" v="98" actId="1076"/>
          <ac:spMkLst>
            <pc:docMk/>
            <pc:sldMk cId="3684813509" sldId="327"/>
            <ac:spMk id="14" creationId="{DA23B53C-8E2A-ECA2-0C02-077CEC66E5A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789" v="100" actId="1076"/>
          <ac:spMkLst>
            <pc:docMk/>
            <pc:sldMk cId="3684813509" sldId="327"/>
            <ac:spMk id="23" creationId="{00C700DE-159E-71BA-2389-95C27680C71C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04" v="101" actId="1076"/>
          <ac:spMkLst>
            <pc:docMk/>
            <pc:sldMk cId="3684813509" sldId="327"/>
            <ac:spMk id="24" creationId="{C201D833-A74D-1089-E058-90AACF492501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04" v="102" actId="1076"/>
          <ac:spMkLst>
            <pc:docMk/>
            <pc:sldMk cId="3684813509" sldId="327"/>
            <ac:spMk id="25" creationId="{44658DCF-FBD7-241F-DD8A-E85EC1CE0C9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20" v="103" actId="1076"/>
          <ac:spMkLst>
            <pc:docMk/>
            <pc:sldMk cId="3684813509" sldId="327"/>
            <ac:spMk id="26" creationId="{2C8168CD-2371-403A-BB0E-3B333452E745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20" v="104" actId="1076"/>
          <ac:spMkLst>
            <pc:docMk/>
            <pc:sldMk cId="3684813509" sldId="327"/>
            <ac:spMk id="27" creationId="{81DA8E25-6279-61B9-05C7-38A7EBBD73A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35" v="105" actId="1076"/>
          <ac:spMkLst>
            <pc:docMk/>
            <pc:sldMk cId="3684813509" sldId="327"/>
            <ac:spMk id="28" creationId="{68315946-9C71-55CC-4DFC-FBEFE8AADEBB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35" v="106" actId="1076"/>
          <ac:spMkLst>
            <pc:docMk/>
            <pc:sldMk cId="3684813509" sldId="327"/>
            <ac:spMk id="29" creationId="{2E9A6AB7-02E4-7F90-43A4-72AED516CC2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51" v="107" actId="1076"/>
          <ac:spMkLst>
            <pc:docMk/>
            <pc:sldMk cId="3684813509" sldId="327"/>
            <ac:spMk id="30" creationId="{18EEDFFD-366B-ADA7-0556-2042F84241C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51" v="108" actId="1076"/>
          <ac:spMkLst>
            <pc:docMk/>
            <pc:sldMk cId="3684813509" sldId="327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8:08.867" v="109" actId="1076"/>
          <ac:spMkLst>
            <pc:docMk/>
            <pc:sldMk cId="3684813509" sldId="327"/>
            <ac:spMk id="32" creationId="{51F14C9A-8EDA-96BB-D536-0136638B278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38:51.505" v="530" actId="1076"/>
          <ac:spMkLst>
            <pc:docMk/>
            <pc:sldMk cId="3684813509" sldId="327"/>
            <ac:spMk id="33" creationId="{01793BA8-389B-B411-9298-47CAD9DBA00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38:51.505" v="531" actId="1076"/>
          <ac:spMkLst>
            <pc:docMk/>
            <pc:sldMk cId="3684813509" sldId="327"/>
            <ac:spMk id="34" creationId="{BE87B6B4-7150-FDB2-3970-EF762335DE3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4:44.665" v="1628" actId="14100"/>
          <ac:spMkLst>
            <pc:docMk/>
            <pc:sldMk cId="3684813509" sldId="327"/>
            <ac:spMk id="35" creationId="{A86CDB7D-62C2-1FA6-EA3D-FEC7A77F904D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3:49.741" v="1582" actId="688"/>
          <ac:spMkLst>
            <pc:docMk/>
            <pc:sldMk cId="3684813509" sldId="327"/>
            <ac:spMk id="36" creationId="{86A28257-B63D-7F29-7A23-FD194220958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4:37.414" v="1627" actId="20577"/>
          <ac:spMkLst>
            <pc:docMk/>
            <pc:sldMk cId="3684813509" sldId="327"/>
            <ac:spMk id="37" creationId="{EBE7EE7D-130B-A063-6838-5561E8E853D9}"/>
          </ac:spMkLst>
        </pc:spChg>
        <pc:picChg chg="mod">
          <ac:chgData name="게스트 사용자" userId="S::urn:spo:anon#00670efae5bcbaf86bcc8c5a2f320d72b1637b50c6fc52f18ae79a5df84a0050::" providerId="AD" clId="Web-{14272667-D690-93F3-6836-B1C1DA563687}" dt="2022-06-10T18:32:55.256" v="1574" actId="14100"/>
          <ac:picMkLst>
            <pc:docMk/>
            <pc:sldMk cId="3684813509" sldId="327"/>
            <ac:picMk id="2" creationId="{7953E4AB-5F5E-A8C2-14DB-8FEA8F8AFF3D}"/>
          </ac:picMkLst>
        </pc:picChg>
      </pc:sldChg>
      <pc:sldChg chg="modSp">
        <pc:chgData name="게스트 사용자" userId="S::urn:spo:anon#00670efae5bcbaf86bcc8c5a2f320d72b1637b50c6fc52f18ae79a5df84a0050::" providerId="AD" clId="Web-{14272667-D690-93F3-6836-B1C1DA563687}" dt="2022-06-10T19:06:01.003" v="2220"/>
        <pc:sldMkLst>
          <pc:docMk/>
          <pc:sldMk cId="779666974" sldId="328"/>
        </pc:sldMkLst>
        <pc:picChg chg="mod">
          <ac:chgData name="게스트 사용자" userId="S::urn:spo:anon#00670efae5bcbaf86bcc8c5a2f320d72b1637b50c6fc52f18ae79a5df84a0050::" providerId="AD" clId="Web-{14272667-D690-93F3-6836-B1C1DA563687}" dt="2022-06-10T19:06:01.003" v="2220"/>
          <ac:picMkLst>
            <pc:docMk/>
            <pc:sldMk cId="779666974" sldId="328"/>
            <ac:picMk id="3" creationId="{EB6A7569-72D8-48D4-BF9F-F6EBA460DFE0}"/>
          </ac:picMkLst>
        </pc:picChg>
      </pc:sldChg>
      <pc:sldChg chg="addSp modSp">
        <pc:chgData name="게스트 사용자" userId="S::urn:spo:anon#00670efae5bcbaf86bcc8c5a2f320d72b1637b50c6fc52f18ae79a5df84a0050::" providerId="AD" clId="Web-{14272667-D690-93F3-6836-B1C1DA563687}" dt="2022-06-10T19:03:08.247" v="2191" actId="20577"/>
        <pc:sldMkLst>
          <pc:docMk/>
          <pc:sldMk cId="1664188271" sldId="329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9:03:08.247" v="2191" actId="20577"/>
          <ac:spMkLst>
            <pc:docMk/>
            <pc:sldMk cId="1664188271" sldId="329"/>
            <ac:spMk id="2" creationId="{471F693A-417B-F269-F0B0-439456D81002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5:42:22.889" v="52" actId="1076"/>
          <ac:spMkLst>
            <pc:docMk/>
            <pc:sldMk cId="1664188271" sldId="329"/>
            <ac:spMk id="6" creationId="{660FC526-3DD0-BE6C-6C0F-E27498B974D3}"/>
          </ac:spMkLst>
        </pc:spChg>
      </pc:sldChg>
      <pc:sldChg chg="del">
        <pc:chgData name="게스트 사용자" userId="S::urn:spo:anon#00670efae5bcbaf86bcc8c5a2f320d72b1637b50c6fc52f18ae79a5df84a0050::" providerId="AD" clId="Web-{14272667-D690-93F3-6836-B1C1DA563687}" dt="2022-06-10T16:00:53.918" v="146"/>
        <pc:sldMkLst>
          <pc:docMk/>
          <pc:sldMk cId="4229715216" sldId="330"/>
        </pc:sldMkLst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6:21:43.245" v="387" actId="1076"/>
        <pc:sldMkLst>
          <pc:docMk/>
          <pc:sldMk cId="2693485594" sldId="331"/>
        </pc:sldMkLst>
        <pc:spChg chg="del">
          <ac:chgData name="게스트 사용자" userId="S::urn:spo:anon#00670efae5bcbaf86bcc8c5a2f320d72b1637b50c6fc52f18ae79a5df84a0050::" providerId="AD" clId="Web-{14272667-D690-93F3-6836-B1C1DA563687}" dt="2022-06-10T16:06:20.582" v="181"/>
          <ac:spMkLst>
            <pc:docMk/>
            <pc:sldMk cId="2693485594" sldId="331"/>
            <ac:spMk id="2" creationId="{4FB09753-E556-D2BB-B565-5A97A0F7D4CF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4.606" v="203"/>
          <ac:spMkLst>
            <pc:docMk/>
            <pc:sldMk cId="2693485594" sldId="331"/>
            <ac:spMk id="6" creationId="{F38A562A-208D-00E7-AC46-EE385A4AB611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5.684" v="204"/>
          <ac:spMkLst>
            <pc:docMk/>
            <pc:sldMk cId="2693485594" sldId="331"/>
            <ac:spMk id="7" creationId="{A9FF4F7C-A478-A157-7908-0F4D670D769D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4.965" v="208"/>
          <ac:spMkLst>
            <pc:docMk/>
            <pc:sldMk cId="2693485594" sldId="331"/>
            <ac:spMk id="8" creationId="{924E08F7-12CA-B4FA-E92D-E9C580C1C6B7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49.106" v="205"/>
          <ac:spMkLst>
            <pc:docMk/>
            <pc:sldMk cId="2693485594" sldId="331"/>
            <ac:spMk id="10" creationId="{3F20328E-D129-B813-C232-2AB063085008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1.762" v="206"/>
          <ac:spMkLst>
            <pc:docMk/>
            <pc:sldMk cId="2693485594" sldId="331"/>
            <ac:spMk id="11" creationId="{1766FC79-4AF0-B49B-E48B-696E0C61EABF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3.090" v="207"/>
          <ac:spMkLst>
            <pc:docMk/>
            <pc:sldMk cId="2693485594" sldId="331"/>
            <ac:spMk id="12" creationId="{5F5D3A81-0918-F403-15DC-379408FA7098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11:56.043" v="209"/>
          <ac:spMkLst>
            <pc:docMk/>
            <pc:sldMk cId="2693485594" sldId="331"/>
            <ac:spMk id="13" creationId="{368F19EB-855A-C9C4-55EF-0BA2B1A99ADD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19:44.836" v="343" actId="1076"/>
          <ac:spMkLst>
            <pc:docMk/>
            <pc:sldMk cId="2693485594" sldId="331"/>
            <ac:spMk id="14" creationId="{374878DA-7278-83D6-45A9-67209AF7244C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19:44.836" v="344" actId="1076"/>
          <ac:spMkLst>
            <pc:docMk/>
            <pc:sldMk cId="2693485594" sldId="331"/>
            <ac:spMk id="15" creationId="{01BDFAE2-B76D-ACAC-D79B-226A5856FE58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1:21.760" v="378" actId="14100"/>
          <ac:spMkLst>
            <pc:docMk/>
            <pc:sldMk cId="2693485594" sldId="331"/>
            <ac:spMk id="21" creationId="{0DDEE010-BD36-54A3-0B5D-9B4C8B43D06E}"/>
          </ac:spMkLst>
        </pc:spChg>
        <pc:picChg chg="add mod">
          <ac:chgData name="게스트 사용자" userId="S::urn:spo:anon#00670efae5bcbaf86bcc8c5a2f320d72b1637b50c6fc52f18ae79a5df84a0050::" providerId="AD" clId="Web-{14272667-D690-93F3-6836-B1C1DA563687}" dt="2022-06-10T16:19:44.820" v="342" actId="1076"/>
          <ac:picMkLst>
            <pc:docMk/>
            <pc:sldMk cId="2693485594" sldId="331"/>
            <ac:picMk id="3" creationId="{6D1D0EF2-B2E4-D197-5287-0FB4D780D02E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21:43.245" v="387" actId="1076"/>
          <ac:picMkLst>
            <pc:docMk/>
            <pc:sldMk cId="2693485594" sldId="331"/>
            <ac:picMk id="4" creationId="{43A72636-388A-66A6-9696-7F28803D403F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0:23.572" v="196"/>
          <ac:picMkLst>
            <pc:docMk/>
            <pc:sldMk cId="2693485594" sldId="331"/>
            <ac:picMk id="5" creationId="{5ED43741-2E66-CEC3-9365-8E568BFCA2CB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0:22.963" v="195"/>
          <ac:picMkLst>
            <pc:docMk/>
            <pc:sldMk cId="2693485594" sldId="331"/>
            <ac:picMk id="9" creationId="{354BEFAB-D1E3-836F-11ED-32195DAAA570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1:32.495" v="383" actId="1076"/>
          <ac:picMkLst>
            <pc:docMk/>
            <pc:sldMk cId="2693485594" sldId="331"/>
            <ac:picMk id="17" creationId="{459212EB-1AD3-16B4-FE8E-E4E7CD2438F1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1:32.510" v="384" actId="1076"/>
          <ac:picMkLst>
            <pc:docMk/>
            <pc:sldMk cId="2693485594" sldId="331"/>
            <ac:picMk id="19" creationId="{A3F3929E-2AFF-AFF6-A09B-82901B74A4F2}"/>
          </ac:picMkLst>
        </pc:picChg>
      </pc:sldChg>
      <pc:sldChg chg="del">
        <pc:chgData name="게스트 사용자" userId="S::urn:spo:anon#00670efae5bcbaf86bcc8c5a2f320d72b1637b50c6fc52f18ae79a5df84a0050::" providerId="AD" clId="Web-{14272667-D690-93F3-6836-B1C1DA563687}" dt="2022-06-10T16:00:08.573" v="132"/>
        <pc:sldMkLst>
          <pc:docMk/>
          <pc:sldMk cId="2775486317" sldId="332"/>
        </pc:sldMkLst>
      </pc:sldChg>
      <pc:sldChg chg="addSp delSp modSp del">
        <pc:chgData name="게스트 사용자" userId="S::urn:spo:anon#00670efae5bcbaf86bcc8c5a2f320d72b1637b50c6fc52f18ae79a5df84a0050::" providerId="AD" clId="Web-{14272667-D690-93F3-6836-B1C1DA563687}" dt="2022-06-10T16:17:44.302" v="317"/>
        <pc:sldMkLst>
          <pc:docMk/>
          <pc:sldMk cId="3442578265" sldId="334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6:17:40.224" v="315"/>
          <ac:spMkLst>
            <pc:docMk/>
            <pc:sldMk cId="3442578265" sldId="334"/>
            <ac:spMk id="2" creationId="{8BDE5A71-4C5B-0D4A-006D-937DDE545906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6:17:40.224" v="314"/>
          <ac:picMkLst>
            <pc:docMk/>
            <pc:sldMk cId="3442578265" sldId="334"/>
            <ac:picMk id="3" creationId="{3A0339D8-F5E1-07EE-73F2-BF13D2BE1E4E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17:40.224" v="313"/>
          <ac:picMkLst>
            <pc:docMk/>
            <pc:sldMk cId="3442578265" sldId="334"/>
            <ac:picMk id="4" creationId="{42D0D865-28A2-304C-50C0-4200A45F88A2}"/>
          </ac:picMkLst>
        </pc:picChg>
      </pc:sldChg>
      <pc:sldChg chg="addSp delSp modSp mod modClrScheme chgLayout">
        <pc:chgData name="게스트 사용자" userId="S::urn:spo:anon#00670efae5bcbaf86bcc8c5a2f320d72b1637b50c6fc52f18ae79a5df84a0050::" providerId="AD" clId="Web-{14272667-D690-93F3-6836-B1C1DA563687}" dt="2022-06-10T17:50:32.033" v="1024" actId="14100"/>
        <pc:sldMkLst>
          <pc:docMk/>
          <pc:sldMk cId="3256113520" sldId="339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52:33.385" v="697"/>
          <ac:spMkLst>
            <pc:docMk/>
            <pc:sldMk cId="3256113520" sldId="339"/>
            <ac:spMk id="2" creationId="{D82F9B51-3367-851D-BEE7-5ABF0A69D06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7:49:07.514" v="1009"/>
          <ac:spMkLst>
            <pc:docMk/>
            <pc:sldMk cId="3256113520" sldId="339"/>
            <ac:spMk id="3" creationId="{2AFC77CB-23A8-27D0-95F1-0FF9E3338D0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7:49:09.170" v="1010"/>
          <ac:spMkLst>
            <pc:docMk/>
            <pc:sldMk cId="3256113520" sldId="339"/>
            <ac:spMk id="4" creationId="{68173F85-5A26-0FDB-6787-FA4CC0832B0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7:50:21.908" v="1022" actId="1076"/>
          <ac:spMkLst>
            <pc:docMk/>
            <pc:sldMk cId="3256113520" sldId="339"/>
            <ac:spMk id="5" creationId="{530579AC-B999-801E-C42D-83C52C1C2240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0:17.906" v="1021"/>
          <ac:spMkLst>
            <pc:docMk/>
            <pc:sldMk cId="3256113520" sldId="339"/>
            <ac:spMk id="6" creationId="{ED41FE3F-8CA8-55CF-23F7-BEEC84E8E17F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7:50:32.033" v="1024" actId="14100"/>
          <ac:spMkLst>
            <pc:docMk/>
            <pc:sldMk cId="3256113520" sldId="339"/>
            <ac:spMk id="7" creationId="{31989065-A869-7452-876C-6AA0E4911620}"/>
          </ac:spMkLst>
        </pc:spChg>
      </pc:sldChg>
      <pc:sldChg chg="addSp delSp modSp add del">
        <pc:chgData name="게스트 사용자" userId="S::urn:spo:anon#00670efae5bcbaf86bcc8c5a2f320d72b1637b50c6fc52f18ae79a5df84a0050::" providerId="AD" clId="Web-{14272667-D690-93F3-6836-B1C1DA563687}" dt="2022-06-10T19:03:37.030" v="2194"/>
        <pc:sldMkLst>
          <pc:docMk/>
          <pc:sldMk cId="1340850236" sldId="340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9:01:10.869" v="2166"/>
          <ac:spMkLst>
            <pc:docMk/>
            <pc:sldMk cId="1340850236" sldId="340"/>
            <ac:spMk id="4" creationId="{0555E5BE-443B-4452-7A5A-3461FE6509B5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9:00:25.696" v="2159" actId="20577"/>
          <ac:spMkLst>
            <pc:docMk/>
            <pc:sldMk cId="1340850236" sldId="340"/>
            <ac:spMk id="5" creationId="{E7A8DC79-E9A5-216C-A8DA-CFCE47085FAD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9:03:32.686" v="2193"/>
          <ac:spMkLst>
            <pc:docMk/>
            <pc:sldMk cId="1340850236" sldId="340"/>
            <ac:spMk id="8" creationId="{BEF6B28D-CAE9-2BF6-E285-98AFFCB3DC4F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9:03:37.030" v="2194"/>
          <ac:spMkLst>
            <pc:docMk/>
            <pc:sldMk cId="1340850236" sldId="340"/>
            <ac:spMk id="192" creationId="{00000000-0000-0000-0000-000000000000}"/>
          </ac:spMkLst>
        </pc:spChg>
        <pc:picChg chg="add del mod">
          <ac:chgData name="게스트 사용자" userId="S::urn:spo:anon#00670efae5bcbaf86bcc8c5a2f320d72b1637b50c6fc52f18ae79a5df84a0050::" providerId="AD" clId="Web-{14272667-D690-93F3-6836-B1C1DA563687}" dt="2022-06-10T18:23:39.690" v="1367"/>
          <ac:picMkLst>
            <pc:docMk/>
            <pc:sldMk cId="1340850236" sldId="340"/>
            <ac:picMk id="2" creationId="{68288ACD-50DA-A585-D79E-0091283A84F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23:47.659" v="1371" actId="1076"/>
          <ac:picMkLst>
            <pc:docMk/>
            <pc:sldMk cId="1340850236" sldId="340"/>
            <ac:picMk id="3" creationId="{C8F36F35-CDA0-8EC6-4E6E-651BB8A9E292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9:01:06.119" v="2164" actId="1076"/>
          <ac:picMkLst>
            <pc:docMk/>
            <pc:sldMk cId="1340850236" sldId="340"/>
            <ac:picMk id="6" creationId="{E2385B7F-11C7-2017-2C3C-98A6E7767407}"/>
          </ac:picMkLst>
        </pc:picChg>
      </pc:sldChg>
      <pc:sldChg chg="add">
        <pc:chgData name="게스트 사용자" userId="S::urn:spo:anon#00670efae5bcbaf86bcc8c5a2f320d72b1637b50c6fc52f18ae79a5df84a0050::" providerId="AD" clId="Web-{14272667-D690-93F3-6836-B1C1DA563687}" dt="2022-06-10T16:00:12.261" v="133"/>
        <pc:sldMkLst>
          <pc:docMk/>
          <pc:sldMk cId="3730272650" sldId="341"/>
        </pc:sldMkLst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6:35:53.189" v="483" actId="20577"/>
        <pc:sldMkLst>
          <pc:docMk/>
          <pc:sldMk cId="1816417578" sldId="342"/>
        </pc:sldMkLst>
        <pc:spChg chg="del mod">
          <ac:chgData name="게스트 사용자" userId="S::urn:spo:anon#00670efae5bcbaf86bcc8c5a2f320d72b1637b50c6fc52f18ae79a5df84a0050::" providerId="AD" clId="Web-{14272667-D690-93F3-6836-B1C1DA563687}" dt="2022-06-10T16:26:08.502" v="414"/>
          <ac:spMkLst>
            <pc:docMk/>
            <pc:sldMk cId="1816417578" sldId="342"/>
            <ac:spMk id="2" creationId="{8BDE5A71-4C5B-0D4A-006D-937DDE545906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7:52.693" v="441" actId="14100"/>
          <ac:spMkLst>
            <pc:docMk/>
            <pc:sldMk cId="1816417578" sldId="342"/>
            <ac:spMk id="8" creationId="{7B7B4CEA-CF73-7043-3D9C-7F1C6E93FD7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6:27:35.833" v="435"/>
          <ac:spMkLst>
            <pc:docMk/>
            <pc:sldMk cId="1816417578" sldId="342"/>
            <ac:spMk id="12" creationId="{29D68650-C29A-C0FD-4E26-60EB4915E324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35:53.189" v="483" actId="20577"/>
          <ac:spMkLst>
            <pc:docMk/>
            <pc:sldMk cId="1816417578" sldId="342"/>
            <ac:spMk id="15" creationId="{923134C5-360C-24B5-6C79-DD8FAD219890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6:32:19.793" v="453"/>
          <ac:spMkLst>
            <pc:docMk/>
            <pc:sldMk cId="1816417578" sldId="342"/>
            <ac:spMk id="16" creationId="{D19774D4-2DEA-2D6C-3A96-65AEE219D6AE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05:05.565" v="172"/>
          <ac:picMkLst>
            <pc:docMk/>
            <pc:sldMk cId="1816417578" sldId="342"/>
            <ac:picMk id="3" creationId="{3A0339D8-F5E1-07EE-73F2-BF13D2BE1E4E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6:33.612" v="427" actId="1076"/>
          <ac:picMkLst>
            <pc:docMk/>
            <pc:sldMk cId="1816417578" sldId="342"/>
            <ac:picMk id="4" creationId="{24792DF8-0149-478B-819B-C7FC5B976D56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6:13.159" v="416"/>
          <ac:picMkLst>
            <pc:docMk/>
            <pc:sldMk cId="1816417578" sldId="342"/>
            <ac:picMk id="5" creationId="{35840DC1-7549-674A-F627-0EFDBA6F02AD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6:18.237" v="418"/>
          <ac:picMkLst>
            <pc:docMk/>
            <pc:sldMk cId="1816417578" sldId="342"/>
            <ac:picMk id="6" creationId="{91E65CA9-6110-65B5-5A8E-8743F02F7D15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28:12.662" v="444" actId="1076"/>
          <ac:picMkLst>
            <pc:docMk/>
            <pc:sldMk cId="1816417578" sldId="342"/>
            <ac:picMk id="9" creationId="{D6A63077-3E89-891A-0F51-8825D6F4CFE2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33:48.936" v="470" actId="1076"/>
          <ac:picMkLst>
            <pc:docMk/>
            <pc:sldMk cId="1816417578" sldId="342"/>
            <ac:picMk id="10" creationId="{C8ED240F-146C-246A-D9D5-023AEEDDC66C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28:35.053" v="446" actId="1076"/>
          <ac:picMkLst>
            <pc:docMk/>
            <pc:sldMk cId="1816417578" sldId="342"/>
            <ac:picMk id="13" creationId="{52E9DC86-96E2-9FFD-B316-73ADB9EF2E43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29:41.570" v="449"/>
          <ac:picMkLst>
            <pc:docMk/>
            <pc:sldMk cId="1816417578" sldId="342"/>
            <ac:picMk id="14" creationId="{FF54306B-6F89-0F73-45ED-D10D3305D654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6:35:44.735" v="482" actId="1076"/>
        <pc:sldMkLst>
          <pc:docMk/>
          <pc:sldMk cId="1138296158" sldId="343"/>
        </pc:sldMkLst>
        <pc:spChg chg="add mod">
          <ac:chgData name="게스트 사용자" userId="S::urn:spo:anon#00670efae5bcbaf86bcc8c5a2f320d72b1637b50c6fc52f18ae79a5df84a0050::" providerId="AD" clId="Web-{14272667-D690-93F3-6836-B1C1DA563687}" dt="2022-06-10T16:19:54.102" v="346" actId="1076"/>
          <ac:spMkLst>
            <pc:docMk/>
            <pc:sldMk cId="1138296158" sldId="343"/>
            <ac:spMk id="2" creationId="{A543FB5A-444F-F5BD-D0BB-2F2C961273BB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6:23:13.200" v="406" actId="14100"/>
          <ac:spMkLst>
            <pc:docMk/>
            <pc:sldMk cId="1138296158" sldId="343"/>
            <ac:spMk id="5" creationId="{AECE26E8-515C-CC28-6CB2-B31E4CAD6A7C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6:35:29.407" v="474"/>
          <ac:spMkLst>
            <pc:docMk/>
            <pc:sldMk cId="1138296158" sldId="343"/>
            <ac:spMk id="8" creationId="{966AE9BD-9B92-C9F2-5B6E-89119660AA37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17:37.755" v="311"/>
          <ac:spMkLst>
            <pc:docMk/>
            <pc:sldMk cId="1138296158" sldId="343"/>
            <ac:spMk id="14" creationId="{374878DA-7278-83D6-45A9-67209AF7244C}"/>
          </ac:spMkLst>
        </pc:spChg>
        <pc:spChg chg="del">
          <ac:chgData name="게스트 사용자" userId="S::urn:spo:anon#00670efae5bcbaf86bcc8c5a2f320d72b1637b50c6fc52f18ae79a5df84a0050::" providerId="AD" clId="Web-{14272667-D690-93F3-6836-B1C1DA563687}" dt="2022-06-10T16:17:37.755" v="310"/>
          <ac:spMkLst>
            <pc:docMk/>
            <pc:sldMk cId="1138296158" sldId="343"/>
            <ac:spMk id="15" creationId="{01BDFAE2-B76D-ACAC-D79B-226A5856FE58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6:17:37.755" v="312"/>
          <ac:picMkLst>
            <pc:docMk/>
            <pc:sldMk cId="1138296158" sldId="343"/>
            <ac:picMk id="3" creationId="{6D1D0EF2-B2E4-D197-5287-0FB4D780D02E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7"/>
          <ac:picMkLst>
            <pc:docMk/>
            <pc:sldMk cId="1138296158" sldId="343"/>
            <ac:picMk id="4" creationId="{43A72636-388A-66A6-9696-7F28803D403F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6:35:44.735" v="482" actId="1076"/>
          <ac:picMkLst>
            <pc:docMk/>
            <pc:sldMk cId="1138296158" sldId="343"/>
            <ac:picMk id="6" creationId="{ADEA34D6-D1DC-2D0A-5CB3-000AB4703C58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6:35:25.047" v="471"/>
          <ac:picMkLst>
            <pc:docMk/>
            <pc:sldMk cId="1138296158" sldId="343"/>
            <ac:picMk id="9" creationId="{24D012A2-C80B-2E04-1AA4-576E3A370B41}"/>
          </ac:picMkLst>
        </pc:picChg>
        <pc:picChg chg="add mod ord">
          <ac:chgData name="게스트 사용자" userId="S::urn:spo:anon#00670efae5bcbaf86bcc8c5a2f320d72b1637b50c6fc52f18ae79a5df84a0050::" providerId="AD" clId="Web-{14272667-D690-93F3-6836-B1C1DA563687}" dt="2022-06-10T16:19:54.102" v="345" actId="1076"/>
          <ac:picMkLst>
            <pc:docMk/>
            <pc:sldMk cId="1138296158" sldId="343"/>
            <ac:picMk id="10" creationId="{B95B6D2E-A02F-5E08-9AF5-41DF2FF05A65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9"/>
          <ac:picMkLst>
            <pc:docMk/>
            <pc:sldMk cId="1138296158" sldId="343"/>
            <ac:picMk id="17" creationId="{459212EB-1AD3-16B4-FE8E-E4E7CD2438F1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7:37.755" v="308"/>
          <ac:picMkLst>
            <pc:docMk/>
            <pc:sldMk cId="1138296158" sldId="343"/>
            <ac:picMk id="19" creationId="{A3F3929E-2AFF-AFF6-A09B-82901B74A4F2}"/>
          </ac:picMkLst>
        </pc:picChg>
      </pc:sldChg>
      <pc:sldChg chg="delSp modSp add del replId">
        <pc:chgData name="게스트 사용자" userId="S::urn:spo:anon#00670efae5bcbaf86bcc8c5a2f320d72b1637b50c6fc52f18ae79a5df84a0050::" providerId="AD" clId="Web-{14272667-D690-93F3-6836-B1C1DA563687}" dt="2022-06-10T16:17:27.973" v="305"/>
        <pc:sldMkLst>
          <pc:docMk/>
          <pc:sldMk cId="1659184561" sldId="343"/>
        </pc:sldMkLst>
        <pc:picChg chg="del">
          <ac:chgData name="게스트 사용자" userId="S::urn:spo:anon#00670efae5bcbaf86bcc8c5a2f320d72b1637b50c6fc52f18ae79a5df84a0050::" providerId="AD" clId="Web-{14272667-D690-93F3-6836-B1C1DA563687}" dt="2022-06-10T16:17:24.801" v="302"/>
          <ac:picMkLst>
            <pc:docMk/>
            <pc:sldMk cId="1659184561" sldId="343"/>
            <ac:picMk id="3" creationId="{6D1D0EF2-B2E4-D197-5287-0FB4D780D02E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6:14:31.735" v="248"/>
          <ac:picMkLst>
            <pc:docMk/>
            <pc:sldMk cId="1659184561" sldId="343"/>
            <ac:picMk id="4" creationId="{43A72636-388A-66A6-9696-7F28803D403F}"/>
          </ac:picMkLst>
        </pc:picChg>
        <pc:picChg chg="del mod">
          <ac:chgData name="게스트 사용자" userId="S::urn:spo:anon#00670efae5bcbaf86bcc8c5a2f320d72b1637b50c6fc52f18ae79a5df84a0050::" providerId="AD" clId="Web-{14272667-D690-93F3-6836-B1C1DA563687}" dt="2022-06-10T16:17:27.301" v="304"/>
          <ac:picMkLst>
            <pc:docMk/>
            <pc:sldMk cId="1659184561" sldId="343"/>
            <ac:picMk id="5" creationId="{5ED43741-2E66-CEC3-9365-8E568BFCA2CB}"/>
          </ac:picMkLst>
        </pc:picChg>
        <pc:picChg chg="del mod ord">
          <ac:chgData name="게스트 사용자" userId="S::urn:spo:anon#00670efae5bcbaf86bcc8c5a2f320d72b1637b50c6fc52f18ae79a5df84a0050::" providerId="AD" clId="Web-{14272667-D690-93F3-6836-B1C1DA563687}" dt="2022-06-10T16:17:26.145" v="303"/>
          <ac:picMkLst>
            <pc:docMk/>
            <pc:sldMk cId="1659184561" sldId="343"/>
            <ac:picMk id="9" creationId="{354BEFAB-D1E3-836F-11ED-32195DAAA570}"/>
          </ac:picMkLst>
        </pc:picChg>
      </pc:sldChg>
      <pc:sldChg chg="add del replId">
        <pc:chgData name="게스트 사용자" userId="S::urn:spo:anon#00670efae5bcbaf86bcc8c5a2f320d72b1637b50c6fc52f18ae79a5df84a0050::" providerId="AD" clId="Web-{14272667-D690-93F3-6836-B1C1DA563687}" dt="2022-06-10T16:11:30.918" v="201"/>
        <pc:sldMkLst>
          <pc:docMk/>
          <pc:sldMk cId="3751635562" sldId="344"/>
        </pc:sldMkLst>
      </pc:sldChg>
      <pc:sldChg chg="modSp">
        <pc:chgData name="게스트 사용자" userId="S::urn:spo:anon#00670efae5bcbaf86bcc8c5a2f320d72b1637b50c6fc52f18ae79a5df84a0050::" providerId="AD" clId="Web-{14272667-D690-93F3-6836-B1C1DA563687}" dt="2022-06-10T17:47:55.074" v="1007" actId="20577"/>
        <pc:sldMkLst>
          <pc:docMk/>
          <pc:sldMk cId="2531896105" sldId="345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7:55.074" v="1007" actId="20577"/>
          <ac:spMkLst>
            <pc:docMk/>
            <pc:sldMk cId="2531896105" sldId="345"/>
            <ac:spMk id="3" creationId="{96B24FF7-4BA8-7976-5F20-2915812D22E3}"/>
          </ac:spMkLst>
        </pc:spChg>
      </pc:sldChg>
      <pc:sldChg chg="addSp delSp modSp add mod replId modClrScheme modShow chgLayout">
        <pc:chgData name="게스트 사용자" userId="S::urn:spo:anon#00670efae5bcbaf86bcc8c5a2f320d72b1637b50c6fc52f18ae79a5df84a0050::" providerId="AD" clId="Web-{14272667-D690-93F3-6836-B1C1DA563687}" dt="2022-06-10T18:31:15.113" v="1554" actId="20577"/>
        <pc:sldMkLst>
          <pc:docMk/>
          <pc:sldMk cId="851063077" sldId="346"/>
        </pc:sldMkLst>
        <pc:spChg chg="add del mod ord">
          <ac:chgData name="게스트 사용자" userId="S::urn:spo:anon#00670efae5bcbaf86bcc8c5a2f320d72b1637b50c6fc52f18ae79a5df84a0050::" providerId="AD" clId="Web-{14272667-D690-93F3-6836-B1C1DA563687}" dt="2022-06-10T16:40:44.149" v="603"/>
          <ac:spMkLst>
            <pc:docMk/>
            <pc:sldMk cId="851063077" sldId="346"/>
            <ac:spMk id="2" creationId="{B8F4ABCD-85F0-23D0-221B-76C64EF49E0B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6:40:47.305" v="604"/>
          <ac:spMkLst>
            <pc:docMk/>
            <pc:sldMk cId="851063077" sldId="346"/>
            <ac:spMk id="3" creationId="{83D2DDFD-FC46-ACD1-299A-B5925B3DDF41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6:41:31.775" v="611" actId="1076"/>
          <ac:spMkLst>
            <pc:docMk/>
            <pc:sldMk cId="851063077" sldId="346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31:15.113" v="1554" actId="20577"/>
          <ac:spMkLst>
            <pc:docMk/>
            <pc:sldMk cId="851063077" sldId="346"/>
            <ac:spMk id="11" creationId="{2B3DD7DF-0A3C-4FA2-ACC9-0F8EDBC384CA}"/>
          </ac:spMkLst>
        </pc:spChg>
      </pc:sldChg>
      <pc:sldChg chg="delSp add del replId">
        <pc:chgData name="게스트 사용자" userId="S::urn:spo:anon#00670efae5bcbaf86bcc8c5a2f320d72b1637b50c6fc52f18ae79a5df84a0050::" providerId="AD" clId="Web-{14272667-D690-93F3-6836-B1C1DA563687}" dt="2022-06-10T17:43:31.224" v="885"/>
        <pc:sldMkLst>
          <pc:docMk/>
          <pc:sldMk cId="1222325003" sldId="348"/>
        </pc:sldMkLst>
        <pc:spChg chg="del">
          <ac:chgData name="게스트 사용자" userId="S::urn:spo:anon#00670efae5bcbaf86bcc8c5a2f320d72b1637b50c6fc52f18ae79a5df84a0050::" providerId="AD" clId="Web-{14272667-D690-93F3-6836-B1C1DA563687}" dt="2022-06-10T17:42:57.177" v="870"/>
          <ac:spMkLst>
            <pc:docMk/>
            <pc:sldMk cId="1222325003" sldId="348"/>
            <ac:spMk id="3" creationId="{9984CCF9-D63F-3B6B-AA30-359B3DD15CE1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8:59:31.210" v="2135"/>
        <pc:sldMkLst>
          <pc:docMk/>
          <pc:sldMk cId="1502743918" sldId="349"/>
        </pc:sldMkLst>
        <pc:spChg chg="mod">
          <ac:chgData name="게스트 사용자" userId="S::urn:spo:anon#00670efae5bcbaf86bcc8c5a2f320d72b1637b50c6fc52f18ae79a5df84a0050::" providerId="AD" clId="Web-{14272667-D690-93F3-6836-B1C1DA563687}" dt="2022-06-10T18:59:26.944" v="2133"/>
          <ac:spMkLst>
            <pc:docMk/>
            <pc:sldMk cId="1502743918" sldId="349"/>
            <ac:spMk id="10" creationId="{1DD14AE2-C292-5476-EDA8-E8555F50ADE2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8:17.271" v="2117" actId="14100"/>
          <ac:spMkLst>
            <pc:docMk/>
            <pc:sldMk cId="1502743918" sldId="349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7:42:49.739" v="869" actId="20577"/>
          <ac:spMkLst>
            <pc:docMk/>
            <pc:sldMk cId="1502743918" sldId="349"/>
            <ac:spMk id="12" creationId="{2A4ECB58-8D71-461D-94FA-57CEF1FD4556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9:29.179" v="2134"/>
          <ac:spMkLst>
            <pc:docMk/>
            <pc:sldMk cId="1502743918" sldId="349"/>
            <ac:spMk id="13" creationId="{5FBE5259-7162-223A-E250-C5BCD79EED6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9:04.616" v="2127"/>
          <ac:spMkLst>
            <pc:docMk/>
            <pc:sldMk cId="1502743918" sldId="349"/>
            <ac:spMk id="31" creationId="{1A7E0B26-3DA6-504D-2499-224F8B933FBE}"/>
          </ac:spMkLst>
        </pc:spChg>
        <pc:spChg chg="mod">
          <ac:chgData name="게스트 사용자" userId="S::urn:spo:anon#00670efae5bcbaf86bcc8c5a2f320d72b1637b50c6fc52f18ae79a5df84a0050::" providerId="AD" clId="Web-{14272667-D690-93F3-6836-B1C1DA563687}" dt="2022-06-10T18:59:31.210" v="2135"/>
          <ac:spMkLst>
            <pc:docMk/>
            <pc:sldMk cId="1502743918" sldId="349"/>
            <ac:spMk id="54" creationId="{E212010D-701B-C741-2764-3BEDFB057BC6}"/>
          </ac:spMkLst>
        </pc:spChg>
        <pc:picChg chg="del">
          <ac:chgData name="게스트 사용자" userId="S::urn:spo:anon#00670efae5bcbaf86bcc8c5a2f320d72b1637b50c6fc52f18ae79a5df84a0050::" providerId="AD" clId="Web-{14272667-D690-93F3-6836-B1C1DA563687}" dt="2022-06-10T17:42:34.910" v="847"/>
          <ac:picMkLst>
            <pc:docMk/>
            <pc:sldMk cId="1502743918" sldId="349"/>
            <ac:picMk id="19" creationId="{83893ED5-2826-C4B3-3E8C-8438AC357519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6"/>
          <ac:picMkLst>
            <pc:docMk/>
            <pc:sldMk cId="1502743918" sldId="349"/>
            <ac:picMk id="20" creationId="{B20F5E33-FFF3-C71F-C19C-6F3174688C87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5"/>
          <ac:picMkLst>
            <pc:docMk/>
            <pc:sldMk cId="1502743918" sldId="349"/>
            <ac:picMk id="21" creationId="{793E6DEB-DCAF-30FB-A980-EA6FC5E78DAC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4"/>
          <ac:picMkLst>
            <pc:docMk/>
            <pc:sldMk cId="1502743918" sldId="349"/>
            <ac:picMk id="22" creationId="{BCE3DA3F-D2D6-3A1E-0374-9763B7FC0D70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3"/>
          <ac:picMkLst>
            <pc:docMk/>
            <pc:sldMk cId="1502743918" sldId="349"/>
            <ac:picMk id="23" creationId="{E3200937-30D9-7E23-FC82-24A02452F8CB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7:42:34.910" v="842"/>
          <ac:picMkLst>
            <pc:docMk/>
            <pc:sldMk cId="1502743918" sldId="349"/>
            <ac:picMk id="24" creationId="{67F97FC1-F38F-63F5-6C9A-53396A128087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58:40.287" v="2123"/>
          <ac:inkMkLst>
            <pc:docMk/>
            <pc:sldMk cId="1502743918" sldId="349"/>
            <ac:inkMk id="18" creationId="{014C4225-2EAE-9341-C62B-766412578C69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8:37.787" v="2122"/>
          <ac:inkMkLst>
            <pc:docMk/>
            <pc:sldMk cId="1502743918" sldId="349"/>
            <ac:inkMk id="25" creationId="{62987D0B-5440-9B65-3CB5-54740D58BD0B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8:36.818" v="2121"/>
          <ac:inkMkLst>
            <pc:docMk/>
            <pc:sldMk cId="1502743918" sldId="349"/>
            <ac:inkMk id="26" creationId="{596BDDC6-3B2F-BA3B-7D50-973475CF7975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9.522" v="2131"/>
          <ac:inkMkLst>
            <pc:docMk/>
            <pc:sldMk cId="1502743918" sldId="349"/>
            <ac:inkMk id="27" creationId="{B0FACB23-BB5B-1867-3D6E-6CFF8D29B20A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20.991" v="2132"/>
          <ac:inkMkLst>
            <pc:docMk/>
            <pc:sldMk cId="1502743918" sldId="349"/>
            <ac:inkMk id="28" creationId="{C80B27FF-DEC1-4768-892E-48CF3F33D01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8.491" v="2130"/>
          <ac:inkMkLst>
            <pc:docMk/>
            <pc:sldMk cId="1502743918" sldId="349"/>
            <ac:inkMk id="29" creationId="{CA5DC997-A779-2E5D-4D36-6F7D142652FD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59:16.116" v="2129"/>
          <ac:inkMkLst>
            <pc:docMk/>
            <pc:sldMk cId="1502743918" sldId="349"/>
            <ac:inkMk id="33" creationId="{2046BD51-332E-3BA7-8EDA-F39F36B80ECB}"/>
          </ac:inkMkLst>
        </pc:inkChg>
      </pc:sldChg>
      <pc:sldChg chg="modSp add del replId">
        <pc:chgData name="게스트 사용자" userId="S::urn:spo:anon#00670efae5bcbaf86bcc8c5a2f320d72b1637b50c6fc52f18ae79a5df84a0050::" providerId="AD" clId="Web-{14272667-D690-93F3-6836-B1C1DA563687}" dt="2022-06-10T17:43:20.912" v="884"/>
        <pc:sldMkLst>
          <pc:docMk/>
          <pc:sldMk cId="1131850383" sldId="350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3:19.802" v="883" actId="14100"/>
          <ac:spMkLst>
            <pc:docMk/>
            <pc:sldMk cId="1131850383" sldId="350"/>
            <ac:spMk id="11" creationId="{2B3DD7DF-0A3C-4FA2-ACC9-0F8EDBC384CA}"/>
          </ac:spMkLst>
        </pc:spChg>
      </pc:sldChg>
      <pc:sldChg chg="modSp add replId">
        <pc:chgData name="게스트 사용자" userId="S::urn:spo:anon#00670efae5bcbaf86bcc8c5a2f320d72b1637b50c6fc52f18ae79a5df84a0050::" providerId="AD" clId="Web-{14272667-D690-93F3-6836-B1C1DA563687}" dt="2022-06-10T17:44:54.461" v="917" actId="20577"/>
        <pc:sldMkLst>
          <pc:docMk/>
          <pc:sldMk cId="3826567273" sldId="350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44:54.461" v="917" actId="20577"/>
          <ac:spMkLst>
            <pc:docMk/>
            <pc:sldMk cId="3826567273" sldId="350"/>
            <ac:spMk id="11" creationId="{2B3DD7DF-0A3C-4FA2-ACC9-0F8EDBC384CA}"/>
          </ac:spMkLst>
        </pc:spChg>
      </pc:sldChg>
      <pc:sldChg chg="modSp add replId">
        <pc:chgData name="게스트 사용자" userId="S::urn:spo:anon#00670efae5bcbaf86bcc8c5a2f320d72b1637b50c6fc52f18ae79a5df84a0050::" providerId="AD" clId="Web-{14272667-D690-93F3-6836-B1C1DA563687}" dt="2022-06-10T17:50:45.224" v="1036" actId="20577"/>
        <pc:sldMkLst>
          <pc:docMk/>
          <pc:sldMk cId="3733828809" sldId="351"/>
        </pc:sldMkLst>
        <pc:spChg chg="mod">
          <ac:chgData name="게스트 사용자" userId="S::urn:spo:anon#00670efae5bcbaf86bcc8c5a2f320d72b1637b50c6fc52f18ae79a5df84a0050::" providerId="AD" clId="Web-{14272667-D690-93F3-6836-B1C1DA563687}" dt="2022-06-10T17:50:45.224" v="1036" actId="20577"/>
          <ac:spMkLst>
            <pc:docMk/>
            <pc:sldMk cId="3733828809" sldId="351"/>
            <ac:spMk id="5" creationId="{530579AC-B999-801E-C42D-83C52C1C2240}"/>
          </ac:spMkLst>
        </pc:spChg>
      </pc:sldChg>
      <pc:sldChg chg="addSp delSp modSp add mod ord replId modClrScheme chgLayout">
        <pc:chgData name="게스트 사용자" userId="S::urn:spo:anon#00670efae5bcbaf86bcc8c5a2f320d72b1637b50c6fc52f18ae79a5df84a0050::" providerId="AD" clId="Web-{14272667-D690-93F3-6836-B1C1DA563687}" dt="2022-06-10T18:57:20.415" v="2115"/>
        <pc:sldMkLst>
          <pc:docMk/>
          <pc:sldMk cId="3217755074" sldId="352"/>
        </pc:sldMkLst>
        <pc:spChg chg="mod">
          <ac:chgData name="게스트 사용자" userId="S::urn:spo:anon#00670efae5bcbaf86bcc8c5a2f320d72b1637b50c6fc52f18ae79a5df84a0050::" providerId="AD" clId="Web-{14272667-D690-93F3-6836-B1C1DA563687}" dt="2022-06-10T18:46:17.829" v="1835" actId="14100"/>
          <ac:spMkLst>
            <pc:docMk/>
            <pc:sldMk cId="3217755074" sldId="352"/>
            <ac:spMk id="12" creationId="{2A4ECB58-8D71-461D-94FA-57CEF1FD4556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6:32.641" v="1644"/>
          <ac:spMkLst>
            <pc:docMk/>
            <pc:sldMk cId="3217755074" sldId="352"/>
            <ac:spMk id="18" creationId="{66942085-F0B5-1CC8-F06A-467ECF341C1A}"/>
          </ac:spMkLst>
        </pc:spChg>
        <pc:spChg chg="add del mod ord">
          <ac:chgData name="게스트 사용자" userId="S::urn:spo:anon#00670efae5bcbaf86bcc8c5a2f320d72b1637b50c6fc52f18ae79a5df84a0050::" providerId="AD" clId="Web-{14272667-D690-93F3-6836-B1C1DA563687}" dt="2022-06-10T18:36:33.860" v="1645"/>
          <ac:spMkLst>
            <pc:docMk/>
            <pc:sldMk cId="3217755074" sldId="352"/>
            <ac:spMk id="19" creationId="{AC23A823-7499-2CC0-7B29-9F2380C13A2A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9:57.759" v="2045" actId="1076"/>
          <ac:spMkLst>
            <pc:docMk/>
            <pc:sldMk cId="3217755074" sldId="352"/>
            <ac:spMk id="26" creationId="{AB9B1B09-BA3E-A361-082D-C389ECDF2D89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49:57.775" v="2046" actId="1076"/>
          <ac:spMkLst>
            <pc:docMk/>
            <pc:sldMk cId="3217755074" sldId="352"/>
            <ac:spMk id="28" creationId="{E96F533D-8B39-57F8-BCB6-A5DDD1CEE621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8:40:42.929" v="1708"/>
          <ac:spMkLst>
            <pc:docMk/>
            <pc:sldMk cId="3217755074" sldId="352"/>
            <ac:spMk id="29" creationId="{122C3D21-3BE5-A13D-CA60-AD6C2DB8EA59}"/>
          </ac:spMkLst>
        </pc:spChg>
        <pc:spChg chg="add del mod">
          <ac:chgData name="게스트 사용자" userId="S::urn:spo:anon#00670efae5bcbaf86bcc8c5a2f320d72b1637b50c6fc52f18ae79a5df84a0050::" providerId="AD" clId="Web-{14272667-D690-93F3-6836-B1C1DA563687}" dt="2022-06-10T18:40:23.491" v="1701"/>
          <ac:spMkLst>
            <pc:docMk/>
            <pc:sldMk cId="3217755074" sldId="352"/>
            <ac:spMk id="30" creationId="{80E00DCA-F598-CB81-648E-4EA85498BA74}"/>
          </ac:spMkLst>
        </pc:spChg>
        <pc:spChg chg="add mod">
          <ac:chgData name="게스트 사용자" userId="S::urn:spo:anon#00670efae5bcbaf86bcc8c5a2f320d72b1637b50c6fc52f18ae79a5df84a0050::" providerId="AD" clId="Web-{14272667-D690-93F3-6836-B1C1DA563687}" dt="2022-06-10T18:50:37.964" v="2052"/>
          <ac:spMkLst>
            <pc:docMk/>
            <pc:sldMk cId="3217755074" sldId="352"/>
            <ac:spMk id="32" creationId="{E3D9DEBB-3048-A00B-D022-CEF813958BD9}"/>
          </ac:spMkLst>
        </pc:spChg>
        <pc:picChg chg="del mod">
          <ac:chgData name="게스트 사용자" userId="S::urn:spo:anon#00670efae5bcbaf86bcc8c5a2f320d72b1637b50c6fc52f18ae79a5df84a0050::" providerId="AD" clId="Web-{14272667-D690-93F3-6836-B1C1DA563687}" dt="2022-06-10T18:28:00.387" v="1487"/>
          <ac:picMkLst>
            <pc:docMk/>
            <pc:sldMk cId="3217755074" sldId="352"/>
            <ac:picMk id="5" creationId="{5DFD0E05-9756-A896-F925-25A0BFCC4430}"/>
          </ac:picMkLst>
        </pc:picChg>
        <pc:picChg chg="del">
          <ac:chgData name="게스트 사용자" userId="S::urn:spo:anon#00670efae5bcbaf86bcc8c5a2f320d72b1637b50c6fc52f18ae79a5df84a0050::" providerId="AD" clId="Web-{14272667-D690-93F3-6836-B1C1DA563687}" dt="2022-06-10T18:26:02.584" v="1473"/>
          <ac:picMkLst>
            <pc:docMk/>
            <pc:sldMk cId="3217755074" sldId="352"/>
            <ac:picMk id="8" creationId="{F0323F0F-86B6-9837-A342-B5C7BA9956A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7:17.993" v="2114"/>
          <ac:picMkLst>
            <pc:docMk/>
            <pc:sldMk cId="3217755074" sldId="352"/>
            <ac:picMk id="10" creationId="{6558E43B-C5E6-AD59-AA24-8B404C1DE5A2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7:20.415" v="2115"/>
          <ac:picMkLst>
            <pc:docMk/>
            <pc:sldMk cId="3217755074" sldId="352"/>
            <ac:picMk id="11" creationId="{C1D29CC2-AD45-3D08-EF92-197F9658FEB1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3:35.109" v="2083" actId="1076"/>
          <ac:picMkLst>
            <pc:docMk/>
            <pc:sldMk cId="3217755074" sldId="352"/>
            <ac:picMk id="14" creationId="{50DB1DAF-B1F5-D0DD-6E70-01B3940BD8F0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49:57.759" v="2043" actId="1076"/>
          <ac:picMkLst>
            <pc:docMk/>
            <pc:sldMk cId="3217755074" sldId="352"/>
            <ac:picMk id="17" creationId="{8987B23F-5306-04A3-0BD6-B6FE04017FE2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24:57.989" v="1466"/>
          <ac:inkMkLst>
            <pc:docMk/>
            <pc:sldMk cId="3217755074" sldId="352"/>
            <ac:inkMk id="2" creationId="{8E36551D-57FD-5097-635E-539D95AF53B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7.787" v="1477"/>
          <ac:inkMkLst>
            <pc:docMk/>
            <pc:sldMk cId="3217755074" sldId="352"/>
            <ac:inkMk id="4" creationId="{DFE51C42-1877-C515-CFC8-F48B8741FD2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3.975" v="1474"/>
          <ac:inkMkLst>
            <pc:docMk/>
            <pc:sldMk cId="3217755074" sldId="352"/>
            <ac:inkMk id="6" creationId="{9D7A0DD2-E07C-E19F-8E50-652301799B07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26:05.396" v="1475"/>
          <ac:inkMkLst>
            <pc:docMk/>
            <pc:sldMk cId="3217755074" sldId="352"/>
            <ac:inkMk id="7" creationId="{34EDF32E-DE2F-9319-DC75-D8BE15BACAC2}"/>
          </ac:inkMkLst>
        </pc:inkChg>
        <pc:inkChg chg="del">
          <ac:chgData name="게스트 사용자" userId="S::urn:spo:anon#00670efae5bcbaf86bcc8c5a2f320d72b1637b50c6fc52f18ae79a5df84a0050::" providerId="AD" clId="Web-{14272667-D690-93F3-6836-B1C1DA563687}" dt="2022-06-10T18:26:06.396" v="1476"/>
          <ac:inkMkLst>
            <pc:docMk/>
            <pc:sldMk cId="3217755074" sldId="352"/>
            <ac:inkMk id="9" creationId="{6AB41344-6BCF-AB22-3DDD-215D7DC29336}"/>
          </ac:inkMkLst>
        </pc:inkChg>
        <pc:inkChg chg="del">
          <ac:chgData name="게스트 사용자" userId="S::urn:spo:anon#00670efae5bcbaf86bcc8c5a2f320d72b1637b50c6fc52f18ae79a5df84a0050::" providerId="AD" clId="Web-{14272667-D690-93F3-6836-B1C1DA563687}" dt="2022-06-10T18:26:09.115" v="1478"/>
          <ac:inkMkLst>
            <pc:docMk/>
            <pc:sldMk cId="3217755074" sldId="352"/>
            <ac:inkMk id="13" creationId="{2DB04FEF-8471-C8EF-3563-053EB9355B93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5:54.494" v="1630"/>
          <ac:inkMkLst>
            <pc:docMk/>
            <pc:sldMk cId="3217755074" sldId="352"/>
            <ac:inkMk id="15" creationId="{8DFDE669-2EB3-79F9-154E-12020D743872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36:56.674" v="1651"/>
          <ac:inkMkLst>
            <pc:docMk/>
            <pc:sldMk cId="3217755074" sldId="352"/>
            <ac:inkMk id="20" creationId="{9FD55F6B-3410-EED4-D725-3E7EB2C6FFE0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7:06.877" v="1653"/>
          <ac:inkMkLst>
            <pc:docMk/>
            <pc:sldMk cId="3217755074" sldId="352"/>
            <ac:inkMk id="21" creationId="{BEF3631D-4563-4059-567D-9154C0D2F2B1}"/>
          </ac:inkMkLst>
        </pc:inkChg>
        <pc:inkChg chg="add mod">
          <ac:chgData name="게스트 사용자" userId="S::urn:spo:anon#00670efae5bcbaf86bcc8c5a2f320d72b1637b50c6fc52f18ae79a5df84a0050::" providerId="AD" clId="Web-{14272667-D690-93F3-6836-B1C1DA563687}" dt="2022-06-10T18:49:57.759" v="2044" actId="1076"/>
          <ac:inkMkLst>
            <pc:docMk/>
            <pc:sldMk cId="3217755074" sldId="352"/>
            <ac:inkMk id="22" creationId="{0AD8EFA2-A87D-6E07-B651-8601073B5C0F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37:15.221" v="1656"/>
          <ac:inkMkLst>
            <pc:docMk/>
            <pc:sldMk cId="3217755074" sldId="352"/>
            <ac:inkMk id="23" creationId="{32388688-CB8C-3B0A-862D-E08CB1CCF57F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37:19.064" v="1657"/>
          <ac:inkMkLst>
            <pc:docMk/>
            <pc:sldMk cId="3217755074" sldId="352"/>
            <ac:inkMk id="24" creationId="{C8327DAE-A79E-D5D6-1BE5-4D34A5E6D99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4:58.827" v="1758"/>
          <ac:inkMkLst>
            <pc:docMk/>
            <pc:sldMk cId="3217755074" sldId="352"/>
            <ac:inkMk id="31" creationId="{21409DA0-7FEC-A858-CE2F-AA2101F83A37}"/>
          </ac:inkMkLst>
        </pc:inkChg>
      </pc:sldChg>
      <pc:sldChg chg="addSp delSp modSp add replId">
        <pc:chgData name="게스트 사용자" userId="S::urn:spo:anon#00670efae5bcbaf86bcc8c5a2f320d72b1637b50c6fc52f18ae79a5df84a0050::" providerId="AD" clId="Web-{14272667-D690-93F3-6836-B1C1DA563687}" dt="2022-06-10T19:04:39.579" v="2218" actId="20577"/>
        <pc:sldMkLst>
          <pc:docMk/>
          <pc:sldMk cId="2031620517" sldId="353"/>
        </pc:sldMkLst>
        <pc:spChg chg="mod">
          <ac:chgData name="게스트 사용자" userId="S::urn:spo:anon#00670efae5bcbaf86bcc8c5a2f320d72b1637b50c6fc52f18ae79a5df84a0050::" providerId="AD" clId="Web-{14272667-D690-93F3-6836-B1C1DA563687}" dt="2022-06-10T19:04:39.579" v="2218" actId="20577"/>
          <ac:spMkLst>
            <pc:docMk/>
            <pc:sldMk cId="2031620517" sldId="353"/>
            <ac:spMk id="12" creationId="{2A4ECB58-8D71-461D-94FA-57CEF1FD4556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693" v="2100"/>
          <ac:spMkLst>
            <pc:docMk/>
            <pc:sldMk cId="2031620517" sldId="353"/>
            <ac:spMk id="13" creationId="{62E86EFC-4B97-0FD6-99EE-BEBF7E538841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693" v="2101"/>
          <ac:spMkLst>
            <pc:docMk/>
            <pc:sldMk cId="2031620517" sldId="353"/>
            <ac:spMk id="15" creationId="{F26B25C6-9A74-218F-868B-ED729E25DC8F}"/>
          </ac:spMkLst>
        </pc:spChg>
        <pc:spChg chg="add">
          <ac:chgData name="게스트 사용자" userId="S::urn:spo:anon#00670efae5bcbaf86bcc8c5a2f320d72b1637b50c6fc52f18ae79a5df84a0050::" providerId="AD" clId="Web-{14272667-D690-93F3-6836-B1C1DA563687}" dt="2022-06-10T18:55:45.709" v="2102"/>
          <ac:spMkLst>
            <pc:docMk/>
            <pc:sldMk cId="2031620517" sldId="353"/>
            <ac:spMk id="16" creationId="{98D57C79-BFF4-F7EF-BB9D-390F4FCFF15A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8:45:33.077" v="1783"/>
          <ac:spMkLst>
            <pc:docMk/>
            <pc:sldMk cId="2031620517" sldId="353"/>
            <ac:spMk id="26" creationId="{AB9B1B09-BA3E-A361-082D-C389ECDF2D89}"/>
          </ac:spMkLst>
        </pc:spChg>
        <pc:spChg chg="add del">
          <ac:chgData name="게스트 사용자" userId="S::urn:spo:anon#00670efae5bcbaf86bcc8c5a2f320d72b1637b50c6fc52f18ae79a5df84a0050::" providerId="AD" clId="Web-{14272667-D690-93F3-6836-B1C1DA563687}" dt="2022-06-10T18:45:33.077" v="1782"/>
          <ac:spMkLst>
            <pc:docMk/>
            <pc:sldMk cId="2031620517" sldId="353"/>
            <ac:spMk id="28" creationId="{E96F533D-8B39-57F8-BCB6-A5DDD1CEE621}"/>
          </ac:spMkLst>
        </pc:spChg>
        <pc:picChg chg="add mod">
          <ac:chgData name="게스트 사용자" userId="S::urn:spo:anon#00670efae5bcbaf86bcc8c5a2f320d72b1637b50c6fc52f18ae79a5df84a0050::" providerId="AD" clId="Web-{14272667-D690-93F3-6836-B1C1DA563687}" dt="2022-06-10T18:56:20.413" v="2107"/>
          <ac:picMkLst>
            <pc:docMk/>
            <pc:sldMk cId="2031620517" sldId="353"/>
            <ac:picMk id="4" creationId="{BF657CFB-4FC7-4F4D-DF49-758A648DFAB5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22.241" v="2108"/>
          <ac:picMkLst>
            <pc:docMk/>
            <pc:sldMk cId="2031620517" sldId="353"/>
            <ac:picMk id="5" creationId="{01FFAD34-FF85-DB88-9203-29DCC39842E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52:09.373" v="2063"/>
          <ac:picMkLst>
            <pc:docMk/>
            <pc:sldMk cId="2031620517" sldId="353"/>
            <ac:picMk id="6" creationId="{271BE033-D60C-AE81-11CB-DD778C6FA7D0}"/>
          </ac:picMkLst>
        </pc:picChg>
        <pc:picChg chg="add del mod">
          <ac:chgData name="게스트 사용자" userId="S::urn:spo:anon#00670efae5bcbaf86bcc8c5a2f320d72b1637b50c6fc52f18ae79a5df84a0050::" providerId="AD" clId="Web-{14272667-D690-93F3-6836-B1C1DA563687}" dt="2022-06-10T18:55:33.990" v="2096"/>
          <ac:picMkLst>
            <pc:docMk/>
            <pc:sldMk cId="2031620517" sldId="353"/>
            <ac:picMk id="7" creationId="{31AB9CCC-D9EA-FD23-720A-45A697423C58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23.866" v="2109"/>
          <ac:picMkLst>
            <pc:docMk/>
            <pc:sldMk cId="2031620517" sldId="353"/>
            <ac:picMk id="8" creationId="{66A01F1D-252D-FABF-36B9-3120C6D2A71F}"/>
          </ac:picMkLst>
        </pc:picChg>
        <pc:picChg chg="add mod">
          <ac:chgData name="게스트 사용자" userId="S::urn:spo:anon#00670efae5bcbaf86bcc8c5a2f320d72b1637b50c6fc52f18ae79a5df84a0050::" providerId="AD" clId="Web-{14272667-D690-93F3-6836-B1C1DA563687}" dt="2022-06-10T18:56:08.038" v="2105" actId="1076"/>
          <ac:picMkLst>
            <pc:docMk/>
            <pc:sldMk cId="2031620517" sldId="353"/>
            <ac:picMk id="9" creationId="{2F7CA265-8C6D-2F50-11FF-B401848D296B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90"/>
          <ac:picMkLst>
            <pc:docMk/>
            <pc:sldMk cId="2031620517" sldId="353"/>
            <ac:picMk id="10" creationId="{6558E43B-C5E6-AD59-AA24-8B404C1DE5A2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9"/>
          <ac:picMkLst>
            <pc:docMk/>
            <pc:sldMk cId="2031620517" sldId="353"/>
            <ac:picMk id="11" creationId="{C1D29CC2-AD45-3D08-EF92-197F9658FEB1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8"/>
          <ac:picMkLst>
            <pc:docMk/>
            <pc:sldMk cId="2031620517" sldId="353"/>
            <ac:picMk id="14" creationId="{50DB1DAF-B1F5-D0DD-6E70-01B3940BD8F0}"/>
          </ac:picMkLst>
        </pc:picChg>
        <pc:picChg chg="add del">
          <ac:chgData name="게스트 사용자" userId="S::urn:spo:anon#00670efae5bcbaf86bcc8c5a2f320d72b1637b50c6fc52f18ae79a5df84a0050::" providerId="AD" clId="Web-{14272667-D690-93F3-6836-B1C1DA563687}" dt="2022-06-10T18:45:33.077" v="1787"/>
          <ac:picMkLst>
            <pc:docMk/>
            <pc:sldMk cId="2031620517" sldId="353"/>
            <ac:picMk id="17" creationId="{8987B23F-5306-04A3-0BD6-B6FE04017FE2}"/>
          </ac:picMkLst>
        </pc:pic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1"/>
          <ac:inkMkLst>
            <pc:docMk/>
            <pc:sldMk cId="2031620517" sldId="353"/>
            <ac:inkMk id="2" creationId="{9AE1AB39-EFB4-2308-E2AB-8F9C201618DE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6"/>
          <ac:inkMkLst>
            <pc:docMk/>
            <pc:sldMk cId="2031620517" sldId="353"/>
            <ac:inkMk id="20" creationId="{9FD55F6B-3410-EED4-D725-3E7EB2C6FFE0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6:49.773" v="2111"/>
          <ac:inkMkLst>
            <pc:docMk/>
            <pc:sldMk cId="2031620517" sldId="353"/>
            <ac:inkMk id="21" creationId="{FD35E66D-E3DD-E916-13E2-9A9AD8154CE8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5"/>
          <ac:inkMkLst>
            <pc:docMk/>
            <pc:sldMk cId="2031620517" sldId="353"/>
            <ac:inkMk id="22" creationId="{0AD8EFA2-A87D-6E07-B651-8601073B5C0F}"/>
          </ac:inkMkLst>
        </pc:inkChg>
        <pc:inkChg chg="add del">
          <ac:chgData name="게스트 사용자" userId="S::urn:spo:anon#00670efae5bcbaf86bcc8c5a2f320d72b1637b50c6fc52f18ae79a5df84a0050::" providerId="AD" clId="Web-{14272667-D690-93F3-6836-B1C1DA563687}" dt="2022-06-10T18:45:33.077" v="1784"/>
          <ac:inkMkLst>
            <pc:docMk/>
            <pc:sldMk cId="2031620517" sldId="353"/>
            <ac:inkMk id="24" creationId="{C8327DAE-A79E-D5D6-1BE5-4D34A5E6D99E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6:58.180" v="2112"/>
          <ac:inkMkLst>
            <pc:docMk/>
            <pc:sldMk cId="2031620517" sldId="353"/>
            <ac:inkMk id="29" creationId="{D3D6F5B3-9D68-41C5-6E1E-EF949A35B4F1}"/>
          </ac:inkMkLst>
        </pc:inkChg>
        <pc:inkChg chg="add">
          <ac:chgData name="게스트 사용자" userId="S::urn:spo:anon#00670efae5bcbaf86bcc8c5a2f320d72b1637b50c6fc52f18ae79a5df84a0050::" providerId="AD" clId="Web-{14272667-D690-93F3-6836-B1C1DA563687}" dt="2022-06-10T18:57:00.867" v="2113"/>
          <ac:inkMkLst>
            <pc:docMk/>
            <pc:sldMk cId="2031620517" sldId="353"/>
            <ac:inkMk id="30" creationId="{82483356-33EF-A1B6-3651-2E3099867207}"/>
          </ac:inkMkLst>
        </pc:inkChg>
      </pc:sldChg>
    </pc:docChg>
  </pc:docChgLst>
  <pc:docChgLst>
    <pc:chgData name="게스트 사용자" userId="S::urn:spo:anon#00670efae5bcbaf86bcc8c5a2f320d72b1637b50c6fc52f18ae79a5df84a0050::" providerId="AD" clId="Web-{1CE36B52-431C-2D91-98DB-25F32B501A41}"/>
    <pc:docChg chg="addSld modSld">
      <pc:chgData name="게스트 사용자" userId="S::urn:spo:anon#00670efae5bcbaf86bcc8c5a2f320d72b1637b50c6fc52f18ae79a5df84a0050::" providerId="AD" clId="Web-{1CE36B52-431C-2D91-98DB-25F32B501A41}" dt="2022-06-08T08:23:04.960" v="1636" actId="14100"/>
      <pc:docMkLst>
        <pc:docMk/>
      </pc:docMkLst>
      <pc:sldChg chg="modSp">
        <pc:chgData name="게스트 사용자" userId="S::urn:spo:anon#00670efae5bcbaf86bcc8c5a2f320d72b1637b50c6fc52f18ae79a5df84a0050::" providerId="AD" clId="Web-{1CE36B52-431C-2D91-98DB-25F32B501A41}" dt="2022-06-08T08:18:08.374" v="1516" actId="20577"/>
        <pc:sldMkLst>
          <pc:docMk/>
          <pc:sldMk cId="0" sldId="257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18:08.374" v="1516" actId="20577"/>
          <ac:spMkLst>
            <pc:docMk/>
            <pc:sldMk cId="0" sldId="257"/>
            <ac:spMk id="192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1CE36B52-431C-2D91-98DB-25F32B501A41}" dt="2022-06-08T08:23:04.960" v="1636" actId="14100"/>
        <pc:sldMkLst>
          <pc:docMk/>
          <pc:sldMk cId="0" sldId="266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23:04.960" v="1636" actId="14100"/>
          <ac:spMkLst>
            <pc:docMk/>
            <pc:sldMk cId="0" sldId="266"/>
            <ac:spMk id="304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2:53.272" v="1634" actId="14100"/>
          <ac:spMkLst>
            <pc:docMk/>
            <pc:sldMk cId="0" sldId="266"/>
            <ac:spMk id="305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19:32.157" v="1542" actId="20577"/>
          <ac:spMkLst>
            <pc:docMk/>
            <pc:sldMk cId="0" sldId="266"/>
            <ac:spMk id="313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3:02.788" v="1635" actId="14100"/>
          <ac:spMkLst>
            <pc:docMk/>
            <pc:sldMk cId="0" sldId="266"/>
            <ac:spMk id="315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0:21.471" v="1572" actId="20577"/>
          <ac:spMkLst>
            <pc:docMk/>
            <pc:sldMk cId="0" sldId="266"/>
            <ac:spMk id="316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22:48.553" v="1633" actId="14100"/>
          <ac:spMkLst>
            <pc:docMk/>
            <pc:sldMk cId="0" sldId="266"/>
            <ac:spMk id="317" creationId="{00000000-0000-0000-0000-000000000000}"/>
          </ac:spMkLst>
        </pc:spChg>
      </pc:sldChg>
      <pc:sldChg chg="delSp">
        <pc:chgData name="게스트 사용자" userId="S::urn:spo:anon#00670efae5bcbaf86bcc8c5a2f320d72b1637b50c6fc52f18ae79a5df84a0050::" providerId="AD" clId="Web-{1CE36B52-431C-2D91-98DB-25F32B501A41}" dt="2022-06-08T08:21:51.083" v="1628"/>
        <pc:sldMkLst>
          <pc:docMk/>
          <pc:sldMk cId="3919074130" sldId="298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1:51.083" v="1628"/>
          <ac:picMkLst>
            <pc:docMk/>
            <pc:sldMk cId="3919074130" sldId="298"/>
            <ac:picMk id="2" creationId="{B81DD875-9596-5DBD-5909-0CF23810DC8C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1.083" v="1627"/>
          <ac:picMkLst>
            <pc:docMk/>
            <pc:sldMk cId="3919074130" sldId="298"/>
            <ac:picMk id="3" creationId="{BE57FC18-A265-7E69-9E0A-F13CC78A28D1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1.083" v="1626"/>
          <ac:picMkLst>
            <pc:docMk/>
            <pc:sldMk cId="3919074130" sldId="298"/>
            <ac:picMk id="4" creationId="{DCDECD9E-53BD-5EEE-B038-E0014ACB1981}"/>
          </ac:picMkLst>
        </pc:picChg>
      </pc:sldChg>
      <pc:sldChg chg="delSp">
        <pc:chgData name="게스트 사용자" userId="S::urn:spo:anon#00670efae5bcbaf86bcc8c5a2f320d72b1637b50c6fc52f18ae79a5df84a0050::" providerId="AD" clId="Web-{1CE36B52-431C-2D91-98DB-25F32B501A41}" dt="2022-06-08T08:21:55.598" v="1630"/>
        <pc:sldMkLst>
          <pc:docMk/>
          <pc:sldMk cId="543798847" sldId="303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1:55.598" v="1630"/>
          <ac:picMkLst>
            <pc:docMk/>
            <pc:sldMk cId="543798847" sldId="303"/>
            <ac:picMk id="2" creationId="{E33342DF-293A-B6F1-2C3B-486F5CECB728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1:55.598" v="1629"/>
          <ac:picMkLst>
            <pc:docMk/>
            <pc:sldMk cId="543798847" sldId="303"/>
            <ac:picMk id="3" creationId="{3F647C11-3B4A-7DAD-0DA2-4BEE26C941FE}"/>
          </ac:picMkLst>
        </pc:picChg>
      </pc:sldChg>
      <pc:sldChg chg="modSp">
        <pc:chgData name="게스트 사용자" userId="S::urn:spo:anon#00670efae5bcbaf86bcc8c5a2f320d72b1637b50c6fc52f18ae79a5df84a0050::" providerId="AD" clId="Web-{1CE36B52-431C-2D91-98DB-25F32B501A41}" dt="2022-06-08T08:18:49.156" v="1539" actId="20577"/>
        <pc:sldMkLst>
          <pc:docMk/>
          <pc:sldMk cId="533771056" sldId="306"/>
        </pc:sldMkLst>
        <pc:spChg chg="mod">
          <ac:chgData name="게스트 사용자" userId="S::urn:spo:anon#00670efae5bcbaf86bcc8c5a2f320d72b1637b50c6fc52f18ae79a5df84a0050::" providerId="AD" clId="Web-{1CE36B52-431C-2D91-98DB-25F32B501A41}" dt="2022-06-08T08:18:49.156" v="1539" actId="20577"/>
          <ac:spMkLst>
            <pc:docMk/>
            <pc:sldMk cId="533771056" sldId="306"/>
            <ac:spMk id="42" creationId="{D84CFA36-6E3D-4714-BB32-5D1230A2097A}"/>
          </ac:spMkLst>
        </pc:spChg>
      </pc:sldChg>
      <pc:sldChg chg="delSp">
        <pc:chgData name="게스트 사용자" userId="S::urn:spo:anon#00670efae5bcbaf86bcc8c5a2f320d72b1637b50c6fc52f18ae79a5df84a0050::" providerId="AD" clId="Web-{1CE36B52-431C-2D91-98DB-25F32B501A41}" dt="2022-06-08T08:22:02.130" v="1632"/>
        <pc:sldMkLst>
          <pc:docMk/>
          <pc:sldMk cId="566697460" sldId="308"/>
        </pc:sldMkLst>
        <pc:picChg chg="del">
          <ac:chgData name="게스트 사용자" userId="S::urn:spo:anon#00670efae5bcbaf86bcc8c5a2f320d72b1637b50c6fc52f18ae79a5df84a0050::" providerId="AD" clId="Web-{1CE36B52-431C-2D91-98DB-25F32B501A41}" dt="2022-06-08T08:22:02.130" v="1632"/>
          <ac:picMkLst>
            <pc:docMk/>
            <pc:sldMk cId="566697460" sldId="308"/>
            <ac:picMk id="8" creationId="{72756C77-ABB9-8BA8-5D29-7D4C1F09AC07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8:22:02.130" v="1631"/>
          <ac:picMkLst>
            <pc:docMk/>
            <pc:sldMk cId="566697460" sldId="308"/>
            <ac:picMk id="9" creationId="{89E3BAF5-F754-A1FD-7CC9-2A545892FA27}"/>
          </ac:picMkLst>
        </pc:picChg>
      </pc:sldChg>
      <pc:sldChg chg="addSp delSp modSp">
        <pc:chgData name="게스트 사용자" userId="S::urn:spo:anon#00670efae5bcbaf86bcc8c5a2f320d72b1637b50c6fc52f18ae79a5df84a0050::" providerId="AD" clId="Web-{1CE36B52-431C-2D91-98DB-25F32B501A41}" dt="2022-06-08T08:07:19.717" v="1456" actId="1076"/>
        <pc:sldMkLst>
          <pc:docMk/>
          <pc:sldMk cId="1991086338" sldId="310"/>
        </pc:sldMkLst>
        <pc:spChg chg="add del">
          <ac:chgData name="게스트 사용자" userId="S::urn:spo:anon#00670efae5bcbaf86bcc8c5a2f320d72b1637b50c6fc52f18ae79a5df84a0050::" providerId="AD" clId="Web-{1CE36B52-431C-2D91-98DB-25F32B501A41}" dt="2022-06-08T07:50:00.815" v="1090"/>
          <ac:spMkLst>
            <pc:docMk/>
            <pc:sldMk cId="1991086338" sldId="310"/>
            <ac:spMk id="2" creationId="{26E9B291-9ED9-7A50-9434-AB592370FF12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8:07:19.717" v="1456" actId="1076"/>
          <ac:spMkLst>
            <pc:docMk/>
            <pc:sldMk cId="1991086338" sldId="310"/>
            <ac:spMk id="6" creationId="{302835E0-9861-4B37-B957-73F9C55FCF69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49:54.581" v="1089"/>
          <ac:spMkLst>
            <pc:docMk/>
            <pc:sldMk cId="1991086338" sldId="310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18:23.922" v="239" actId="1076"/>
          <ac:spMkLst>
            <pc:docMk/>
            <pc:sldMk cId="1991086338" sldId="310"/>
            <ac:spMk id="32" creationId="{51F14C9A-8EDA-96BB-D536-0136638B278E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4:41.760" v="115" actId="1076"/>
          <ac:spMkLst>
            <pc:docMk/>
            <pc:sldMk cId="1991086338" sldId="310"/>
            <ac:spMk id="33" creationId="{01793BA8-389B-B411-9298-47CAD9DBA00D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4:41.776" v="116" actId="1076"/>
          <ac:spMkLst>
            <pc:docMk/>
            <pc:sldMk cId="1991086338" sldId="310"/>
            <ac:spMk id="34" creationId="{BE87B6B4-7150-FDB2-3970-EF762335DE3E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35:36.136" v="957" actId="20577"/>
          <ac:spMkLst>
            <pc:docMk/>
            <pc:sldMk cId="1991086338" sldId="310"/>
            <ac:spMk id="35" creationId="{A86CDB7D-62C2-1FA6-EA3D-FEC7A77F904D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8:20.172" v="177"/>
          <ac:spMkLst>
            <pc:docMk/>
            <pc:sldMk cId="1991086338" sldId="310"/>
            <ac:spMk id="36" creationId="{86A28257-B63D-7F29-7A23-FD194220958E}"/>
          </ac:spMkLst>
        </pc:spChg>
        <pc:spChg chg="mod">
          <ac:chgData name="게스트 사용자" userId="S::urn:spo:anon#00670efae5bcbaf86bcc8c5a2f320d72b1637b50c6fc52f18ae79a5df84a0050::" providerId="AD" clId="Web-{1CE36B52-431C-2D91-98DB-25F32B501A41}" dt="2022-06-08T07:03:19.664" v="66" actId="20577"/>
          <ac:spMkLst>
            <pc:docMk/>
            <pc:sldMk cId="1991086338" sldId="310"/>
            <ac:spMk id="37" creationId="{EBE7EE7D-130B-A063-6838-5561E8E853D9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14:41.853" v="1486" actId="20577"/>
        <pc:sldMkLst>
          <pc:docMk/>
          <pc:sldMk cId="3126664983" sldId="311"/>
        </pc:sldMkLst>
        <pc:spChg chg="del">
          <ac:chgData name="게스트 사용자" userId="S::urn:spo:anon#00670efae5bcbaf86bcc8c5a2f320d72b1637b50c6fc52f18ae79a5df84a0050::" providerId="AD" clId="Web-{1CE36B52-431C-2D91-98DB-25F32B501A41}" dt="2022-06-08T07:05:12.558" v="149"/>
          <ac:spMkLst>
            <pc:docMk/>
            <pc:sldMk cId="3126664983" sldId="311"/>
            <ac:spMk id="3" creationId="{A3D9DE88-A6CE-D219-714A-2271354E4E16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41"/>
          <ac:spMkLst>
            <pc:docMk/>
            <pc:sldMk cId="3126664983" sldId="311"/>
            <ac:spMk id="4" creationId="{0C1271BC-1E47-181A-A9FD-04996222868B}"/>
          </ac:spMkLst>
        </pc:spChg>
        <pc:spChg chg="del mod">
          <ac:chgData name="게스트 사용자" userId="S::urn:spo:anon#00670efae5bcbaf86bcc8c5a2f320d72b1637b50c6fc52f18ae79a5df84a0050::" providerId="AD" clId="Web-{1CE36B52-431C-2D91-98DB-25F32B501A41}" dt="2022-06-08T07:05:38.637" v="155"/>
          <ac:spMkLst>
            <pc:docMk/>
            <pc:sldMk cId="3126664983" sldId="311"/>
            <ac:spMk id="6" creationId="{302835E0-9861-4B37-B957-73F9C55FCF69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8"/>
          <ac:spMkLst>
            <pc:docMk/>
            <pc:sldMk cId="3126664983" sldId="311"/>
            <ac:spMk id="8" creationId="{76C4F9C7-CE5A-97DF-BCAA-347455002850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7"/>
          <ac:spMkLst>
            <pc:docMk/>
            <pc:sldMk cId="3126664983" sldId="311"/>
            <ac:spMk id="9" creationId="{A03ACF48-6F05-3F67-41EC-4C089AC4C87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6"/>
          <ac:spMkLst>
            <pc:docMk/>
            <pc:sldMk cId="3126664983" sldId="311"/>
            <ac:spMk id="10" creationId="{DC2C70E2-15F8-44D4-D843-CEBD79806D83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5"/>
          <ac:spMkLst>
            <pc:docMk/>
            <pc:sldMk cId="3126664983" sldId="311"/>
            <ac:spMk id="11" creationId="{CDB9E179-F3FB-46A9-DE1E-1B21C5562D0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4"/>
          <ac:spMkLst>
            <pc:docMk/>
            <pc:sldMk cId="3126664983" sldId="311"/>
            <ac:spMk id="12" creationId="{96D8BCEA-56ED-B02C-E11C-C56B4C97CF39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3"/>
          <ac:spMkLst>
            <pc:docMk/>
            <pc:sldMk cId="3126664983" sldId="311"/>
            <ac:spMk id="13" creationId="{18E32BAC-1302-ED91-8A4A-8FD93721582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58" v="142"/>
          <ac:spMkLst>
            <pc:docMk/>
            <pc:sldMk cId="3126664983" sldId="311"/>
            <ac:spMk id="14" creationId="{DA23B53C-8E2A-ECA2-0C02-077CEC66E5AD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08:30.704" v="179"/>
          <ac:spMkLst>
            <pc:docMk/>
            <pc:sldMk cId="3126664983" sldId="311"/>
            <ac:spMk id="16" creationId="{CA2CF946-20CA-E8FA-CAFA-492C3C33ECED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08:40.095" v="181"/>
          <ac:spMkLst>
            <pc:docMk/>
            <pc:sldMk cId="3126664983" sldId="311"/>
            <ac:spMk id="17" creationId="{D69FC2B6-1911-CD2A-8071-EF158EBB74CF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19:35.393" v="271" actId="14100"/>
          <ac:spMkLst>
            <pc:docMk/>
            <pc:sldMk cId="3126664983" sldId="311"/>
            <ac:spMk id="18" creationId="{F904FE52-87A0-4CCB-A934-CCEEA6BF88F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40"/>
          <ac:spMkLst>
            <pc:docMk/>
            <pc:sldMk cId="3126664983" sldId="311"/>
            <ac:spMk id="23" creationId="{00C700DE-159E-71BA-2389-95C27680C71C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9"/>
          <ac:spMkLst>
            <pc:docMk/>
            <pc:sldMk cId="3126664983" sldId="311"/>
            <ac:spMk id="24" creationId="{C201D833-A74D-1089-E058-90AACF492501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8"/>
          <ac:spMkLst>
            <pc:docMk/>
            <pc:sldMk cId="3126664983" sldId="311"/>
            <ac:spMk id="25" creationId="{44658DCF-FBD7-241F-DD8A-E85EC1CE0C9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7"/>
          <ac:spMkLst>
            <pc:docMk/>
            <pc:sldMk cId="3126664983" sldId="311"/>
            <ac:spMk id="26" creationId="{2C8168CD-2371-403A-BB0E-3B333452E745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6"/>
          <ac:spMkLst>
            <pc:docMk/>
            <pc:sldMk cId="3126664983" sldId="311"/>
            <ac:spMk id="27" creationId="{81DA8E25-6279-61B9-05C7-38A7EBBD73AA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5"/>
          <ac:spMkLst>
            <pc:docMk/>
            <pc:sldMk cId="3126664983" sldId="311"/>
            <ac:spMk id="28" creationId="{68315946-9C71-55CC-4DFC-FBEFE8AADEB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4"/>
          <ac:spMkLst>
            <pc:docMk/>
            <pc:sldMk cId="3126664983" sldId="311"/>
            <ac:spMk id="29" creationId="{2E9A6AB7-02E4-7F90-43A4-72AED516CC26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3"/>
          <ac:spMkLst>
            <pc:docMk/>
            <pc:sldMk cId="3126664983" sldId="311"/>
            <ac:spMk id="30" creationId="{18EEDFFD-366B-ADA7-0556-2042F84241C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2"/>
          <ac:spMkLst>
            <pc:docMk/>
            <pc:sldMk cId="3126664983" sldId="311"/>
            <ac:spMk id="31" creationId="{685D3E5E-A934-14D5-C264-F40129750524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1"/>
          <ac:spMkLst>
            <pc:docMk/>
            <pc:sldMk cId="3126664983" sldId="311"/>
            <ac:spMk id="32" creationId="{51F14C9A-8EDA-96BB-D536-0136638B278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30"/>
          <ac:spMkLst>
            <pc:docMk/>
            <pc:sldMk cId="3126664983" sldId="311"/>
            <ac:spMk id="33" creationId="{01793BA8-389B-B411-9298-47CAD9DBA00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9"/>
          <ac:spMkLst>
            <pc:docMk/>
            <pc:sldMk cId="3126664983" sldId="311"/>
            <ac:spMk id="34" creationId="{BE87B6B4-7150-FDB2-3970-EF762335DE3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6"/>
          <ac:spMkLst>
            <pc:docMk/>
            <pc:sldMk cId="3126664983" sldId="311"/>
            <ac:spMk id="35" creationId="{A86CDB7D-62C2-1FA6-EA3D-FEC7A77F904D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8"/>
          <ac:spMkLst>
            <pc:docMk/>
            <pc:sldMk cId="3126664983" sldId="311"/>
            <ac:spMk id="36" creationId="{86A28257-B63D-7F29-7A23-FD194220958E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05:12.542" v="127"/>
          <ac:spMkLst>
            <pc:docMk/>
            <pc:sldMk cId="3126664983" sldId="311"/>
            <ac:spMk id="37" creationId="{EBE7EE7D-130B-A063-6838-5561E8E853D9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14:41.853" v="1486" actId="20577"/>
          <ac:spMkLst>
            <pc:docMk/>
            <pc:sldMk cId="3126664983" sldId="311"/>
            <ac:spMk id="40" creationId="{BD37E549-27C6-A86B-0819-B0F40E16E895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25:27.793" v="521" actId="1076"/>
          <ac:spMkLst>
            <pc:docMk/>
            <pc:sldMk cId="3126664983" sldId="311"/>
            <ac:spMk id="42" creationId="{30D5F67D-58DA-FE4A-BDC4-1FA1992934E0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48:39.501" v="1073"/>
          <ac:spMkLst>
            <pc:docMk/>
            <pc:sldMk cId="3126664983" sldId="311"/>
            <ac:spMk id="43" creationId="{CBFA5AFE-DFCA-76F0-5976-B185B2F3903F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48:37.063" v="1072"/>
          <ac:spMkLst>
            <pc:docMk/>
            <pc:sldMk cId="3126664983" sldId="311"/>
            <ac:spMk id="44" creationId="{898CA7C2-757B-0375-A574-6CFFFFC331C4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8:08:02.077" v="1466"/>
          <ac:spMkLst>
            <pc:docMk/>
            <pc:sldMk cId="3126664983" sldId="311"/>
            <ac:spMk id="45" creationId="{7FA8E386-FDAA-8333-4546-28BF01CE2090}"/>
          </ac:spMkLst>
        </pc:spChg>
        <pc:picChg chg="add del mod">
          <ac:chgData name="게스트 사용자" userId="S::urn:spo:anon#00670efae5bcbaf86bcc8c5a2f320d72b1637b50c6fc52f18ae79a5df84a0050::" providerId="AD" clId="Web-{1CE36B52-431C-2D91-98DB-25F32B501A41}" dt="2022-06-08T07:05:35.090" v="154"/>
          <ac:picMkLst>
            <pc:docMk/>
            <pc:sldMk cId="3126664983" sldId="311"/>
            <ac:picMk id="2" creationId="{DA26C9DD-20D9-7C4D-A646-10F58E5BCDEC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0:01.831" v="194"/>
          <ac:picMkLst>
            <pc:docMk/>
            <pc:sldMk cId="3126664983" sldId="311"/>
            <ac:picMk id="5" creationId="{4E738655-853F-1CD3-2517-DC0700FBB290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19:31.315" v="270" actId="1076"/>
          <ac:picMkLst>
            <pc:docMk/>
            <pc:sldMk cId="3126664983" sldId="311"/>
            <ac:picMk id="7" creationId="{4B5603EB-4EF7-4FED-E6C5-9808D8B77173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19:03.611" v="252" actId="1076"/>
          <ac:picMkLst>
            <pc:docMk/>
            <pc:sldMk cId="3126664983" sldId="311"/>
            <ac:picMk id="15" creationId="{6616B92E-92E9-E41C-ADD3-9A4BE4E15387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4:49.682" v="512" actId="1076"/>
          <ac:picMkLst>
            <pc:docMk/>
            <pc:sldMk cId="3126664983" sldId="311"/>
            <ac:picMk id="19" creationId="{28CBBCC2-7130-1FFB-276C-FCF8F356260D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4:45.057" v="510" actId="1076"/>
          <ac:picMkLst>
            <pc:docMk/>
            <pc:sldMk cId="3126664983" sldId="311"/>
            <ac:picMk id="20" creationId="{B4FAE577-8B8F-C2F5-5394-7F5176FCFDCA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6:04.028" v="206"/>
          <ac:picMkLst>
            <pc:docMk/>
            <pc:sldMk cId="3126664983" sldId="311"/>
            <ac:picMk id="21" creationId="{82B2CDAF-6BE1-3E00-B4CA-388FCFBD7E80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17:59.718" v="233"/>
          <ac:picMkLst>
            <pc:docMk/>
            <pc:sldMk cId="3126664983" sldId="311"/>
            <ac:picMk id="22" creationId="{2FC9FB19-8D41-0E7C-FC93-946885153785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15:05.072" v="1500" actId="20577"/>
        <pc:sldMkLst>
          <pc:docMk/>
          <pc:sldMk cId="475070214" sldId="312"/>
        </pc:sldMkLst>
        <pc:spChg chg="add mod">
          <ac:chgData name="게스트 사용자" userId="S::urn:spo:anon#00670efae5bcbaf86bcc8c5a2f320d72b1637b50c6fc52f18ae79a5df84a0050::" providerId="AD" clId="Web-{1CE36B52-431C-2D91-98DB-25F32B501A41}" dt="2022-06-08T07:27:11.889" v="541" actId="14100"/>
          <ac:spMkLst>
            <pc:docMk/>
            <pc:sldMk cId="475070214" sldId="312"/>
            <ac:spMk id="6" creationId="{F3F680FE-E7B4-5815-8D58-D71408484F78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41:46.724" v="1007" actId="20577"/>
          <ac:spMkLst>
            <pc:docMk/>
            <pc:sldMk cId="475070214" sldId="312"/>
            <ac:spMk id="8" creationId="{1274EF0C-5DED-868C-1F57-6C779A6BCF5B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15:05.072" v="1500" actId="20577"/>
          <ac:spMkLst>
            <pc:docMk/>
            <pc:sldMk cId="475070214" sldId="312"/>
            <ac:spMk id="9" creationId="{86E265C2-E002-AB36-F6EF-C6BAC4CD7988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23:24.711" v="490"/>
          <ac:spMkLst>
            <pc:docMk/>
            <pc:sldMk cId="475070214" sldId="312"/>
            <ac:spMk id="18" creationId="{F904FE52-87A0-4CCB-A934-CCEEA6BF88F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25:14.589" v="517"/>
          <ac:spMkLst>
            <pc:docMk/>
            <pc:sldMk cId="475070214" sldId="312"/>
            <ac:spMk id="40" creationId="{BD37E549-27C6-A86B-0819-B0F40E16E895}"/>
          </ac:spMkLst>
        </pc:spChg>
        <pc:spChg chg="del mod">
          <ac:chgData name="게스트 사용자" userId="S::urn:spo:anon#00670efae5bcbaf86bcc8c5a2f320d72b1637b50c6fc52f18ae79a5df84a0050::" providerId="AD" clId="Web-{1CE36B52-431C-2D91-98DB-25F32B501A41}" dt="2022-06-08T07:25:31.308" v="522"/>
          <ac:spMkLst>
            <pc:docMk/>
            <pc:sldMk cId="475070214" sldId="312"/>
            <ac:spMk id="42" creationId="{30D5F67D-58DA-FE4A-BDC4-1FA1992934E0}"/>
          </ac:spMkLst>
        </pc:spChg>
        <pc:picChg chg="add mod">
          <ac:chgData name="게스트 사용자" userId="S::urn:spo:anon#00670efae5bcbaf86bcc8c5a2f320d72b1637b50c6fc52f18ae79a5df84a0050::" providerId="AD" clId="Web-{1CE36B52-431C-2D91-98DB-25F32B501A41}" dt="2022-06-08T07:25:35.199" v="523" actId="1076"/>
          <ac:picMkLst>
            <pc:docMk/>
            <pc:sldMk cId="475070214" sldId="312"/>
            <ac:picMk id="2" creationId="{0F86AB0B-4379-0A5E-2BF5-E016D3D2BD3F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35.199" v="524" actId="1076"/>
          <ac:picMkLst>
            <pc:docMk/>
            <pc:sldMk cId="475070214" sldId="312"/>
            <ac:picMk id="3" creationId="{18D0DA12-9412-9CC7-EE6E-C702DE4A9F98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38.933" v="525" actId="1076"/>
          <ac:picMkLst>
            <pc:docMk/>
            <pc:sldMk cId="475070214" sldId="312"/>
            <ac:picMk id="4" creationId="{9763A4D1-1BB1-8A23-FAF8-741EDE1E2E09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25:47.590" v="527" actId="1076"/>
          <ac:picMkLst>
            <pc:docMk/>
            <pc:sldMk cId="475070214" sldId="312"/>
            <ac:picMk id="5" creationId="{E0F8C69F-DE74-5385-D3F1-76533AE508ED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5.446" v="493"/>
          <ac:picMkLst>
            <pc:docMk/>
            <pc:sldMk cId="475070214" sldId="312"/>
            <ac:picMk id="7" creationId="{4B5603EB-4EF7-4FED-E6C5-9808D8B77173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7.008" v="495"/>
          <ac:picMkLst>
            <pc:docMk/>
            <pc:sldMk cId="475070214" sldId="312"/>
            <ac:picMk id="15" creationId="{6616B92E-92E9-E41C-ADD3-9A4BE4E15387}"/>
          </ac:picMkLst>
        </pc:picChg>
        <pc:picChg chg="del mod">
          <ac:chgData name="게스트 사용자" userId="S::urn:spo:anon#00670efae5bcbaf86bcc8c5a2f320d72b1637b50c6fc52f18ae79a5df84a0050::" providerId="AD" clId="Web-{1CE36B52-431C-2D91-98DB-25F32B501A41}" dt="2022-06-08T07:23:30.727" v="492"/>
          <ac:picMkLst>
            <pc:docMk/>
            <pc:sldMk cId="475070214" sldId="312"/>
            <ac:picMk id="19" creationId="{28CBBCC2-7130-1FFB-276C-FCF8F356260D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23:37.008" v="494"/>
          <ac:picMkLst>
            <pc:docMk/>
            <pc:sldMk cId="475070214" sldId="312"/>
            <ac:picMk id="20" creationId="{B4FAE577-8B8F-C2F5-5394-7F5176FCFDCA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1CE36B52-431C-2D91-98DB-25F32B501A41}" dt="2022-06-08T08:07:05.138" v="1455" actId="1076"/>
        <pc:sldMkLst>
          <pc:docMk/>
          <pc:sldMk cId="2813390622" sldId="313"/>
        </pc:sldMkLst>
        <pc:spChg chg="del">
          <ac:chgData name="게스트 사용자" userId="S::urn:spo:anon#00670efae5bcbaf86bcc8c5a2f320d72b1637b50c6fc52f18ae79a5df84a0050::" providerId="AD" clId="Web-{1CE36B52-431C-2D91-98DB-25F32B501A41}" dt="2022-06-08T07:41:57.193" v="1011"/>
          <ac:spMkLst>
            <pc:docMk/>
            <pc:sldMk cId="2813390622" sldId="313"/>
            <ac:spMk id="6" creationId="{F3F680FE-E7B4-5815-8D58-D71408484F78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41:57.193" v="1010"/>
          <ac:spMkLst>
            <pc:docMk/>
            <pc:sldMk cId="2813390622" sldId="313"/>
            <ac:spMk id="8" creationId="{1274EF0C-5DED-868C-1F57-6C779A6BCF5B}"/>
          </ac:spMkLst>
        </pc:spChg>
        <pc:spChg chg="del">
          <ac:chgData name="게스트 사용자" userId="S::urn:spo:anon#00670efae5bcbaf86bcc8c5a2f320d72b1637b50c6fc52f18ae79a5df84a0050::" providerId="AD" clId="Web-{1CE36B52-431C-2D91-98DB-25F32B501A41}" dt="2022-06-08T07:41:57.193" v="1009"/>
          <ac:spMkLst>
            <pc:docMk/>
            <pc:sldMk cId="2813390622" sldId="313"/>
            <ac:spMk id="9" creationId="{86E265C2-E002-AB36-F6EF-C6BAC4CD7988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50:28.253" v="1097"/>
          <ac:spMkLst>
            <pc:docMk/>
            <pc:sldMk cId="2813390622" sldId="313"/>
            <ac:spMk id="12" creationId="{7CA709EA-CF1F-171A-83F2-3D317F15A7B0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46:07.137" v="1042"/>
          <ac:spMkLst>
            <pc:docMk/>
            <pc:sldMk cId="2813390622" sldId="313"/>
            <ac:spMk id="16" creationId="{2598D169-9A75-4826-DCAE-8630BF853B99}"/>
          </ac:spMkLst>
        </pc:spChg>
        <pc:spChg chg="add del mod">
          <ac:chgData name="게스트 사용자" userId="S::urn:spo:anon#00670efae5bcbaf86bcc8c5a2f320d72b1637b50c6fc52f18ae79a5df84a0050::" providerId="AD" clId="Web-{1CE36B52-431C-2D91-98DB-25F32B501A41}" dt="2022-06-08T07:48:50.766" v="1074"/>
          <ac:spMkLst>
            <pc:docMk/>
            <pc:sldMk cId="2813390622" sldId="313"/>
            <ac:spMk id="18" creationId="{4F2CBC16-8C24-CCDC-F590-58B215F3BB04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1:17.802" v="1111" actId="14100"/>
          <ac:spMkLst>
            <pc:docMk/>
            <pc:sldMk cId="2813390622" sldId="313"/>
            <ac:spMk id="21" creationId="{08A2BC87-6D08-7219-D608-E833285D3C08}"/>
          </ac:spMkLst>
        </pc:spChg>
        <pc:spChg chg="add del">
          <ac:chgData name="게스트 사용자" userId="S::urn:spo:anon#00670efae5bcbaf86bcc8c5a2f320d72b1637b50c6fc52f18ae79a5df84a0050::" providerId="AD" clId="Web-{1CE36B52-431C-2D91-98DB-25F32B501A41}" dt="2022-06-08T07:55:21.167" v="1149"/>
          <ac:spMkLst>
            <pc:docMk/>
            <pc:sldMk cId="2813390622" sldId="313"/>
            <ac:spMk id="26" creationId="{DE1AB030-FC75-7F64-8568-140788556E9D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27.339" v="1151" actId="1076"/>
          <ac:spMkLst>
            <pc:docMk/>
            <pc:sldMk cId="2813390622" sldId="313"/>
            <ac:spMk id="28" creationId="{1804CAAA-A4CB-8214-2F92-33FF5E3581B7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43.574" v="1155" actId="14100"/>
          <ac:spMkLst>
            <pc:docMk/>
            <pc:sldMk cId="2813390622" sldId="313"/>
            <ac:spMk id="30" creationId="{6982D4A9-BF56-BF28-D09F-8C7F265A0BFC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7:55:53.668" v="1158" actId="14100"/>
          <ac:spMkLst>
            <pc:docMk/>
            <pc:sldMk cId="2813390622" sldId="313"/>
            <ac:spMk id="32" creationId="{1DE838A5-B678-260F-18CB-FD7862065FF7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6:32.372" v="1426" actId="20577"/>
          <ac:spMkLst>
            <pc:docMk/>
            <pc:sldMk cId="2813390622" sldId="313"/>
            <ac:spMk id="34" creationId="{A2DC22B3-5E89-B84B-12E2-9B95207DB085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6:35.731" v="1428" actId="20577"/>
          <ac:spMkLst>
            <pc:docMk/>
            <pc:sldMk cId="2813390622" sldId="313"/>
            <ac:spMk id="35" creationId="{0B0BA5D7-808D-6A4A-8009-2294126D9CEF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7:05.138" v="1455" actId="1076"/>
          <ac:spMkLst>
            <pc:docMk/>
            <pc:sldMk cId="2813390622" sldId="313"/>
            <ac:spMk id="36" creationId="{1E069CEB-5677-9793-CA0F-4B9A45C57303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5:18.979" v="1347" actId="1076"/>
          <ac:spMkLst>
            <pc:docMk/>
            <pc:sldMk cId="2813390622" sldId="313"/>
            <ac:spMk id="37" creationId="{DB28B2CC-CE39-D5F1-5288-6C18FACBD236}"/>
          </ac:spMkLst>
        </pc:spChg>
        <pc:spChg chg="add mod">
          <ac:chgData name="게스트 사용자" userId="S::urn:spo:anon#00670efae5bcbaf86bcc8c5a2f320d72b1637b50c6fc52f18ae79a5df84a0050::" providerId="AD" clId="Web-{1CE36B52-431C-2D91-98DB-25F32B501A41}" dt="2022-06-08T08:05:18.979" v="1346" actId="1076"/>
          <ac:spMkLst>
            <pc:docMk/>
            <pc:sldMk cId="2813390622" sldId="313"/>
            <ac:spMk id="38" creationId="{AE1CD88E-3807-ADE6-4F0A-448E8A8C4DD5}"/>
          </ac:spMkLst>
        </pc:spChg>
        <pc:picChg chg="del">
          <ac:chgData name="게스트 사용자" userId="S::urn:spo:anon#00670efae5bcbaf86bcc8c5a2f320d72b1637b50c6fc52f18ae79a5df84a0050::" providerId="AD" clId="Web-{1CE36B52-431C-2D91-98DB-25F32B501A41}" dt="2022-06-08T07:41:57.209" v="1015"/>
          <ac:picMkLst>
            <pc:docMk/>
            <pc:sldMk cId="2813390622" sldId="313"/>
            <ac:picMk id="2" creationId="{0F86AB0B-4379-0A5E-2BF5-E016D3D2BD3F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4"/>
          <ac:picMkLst>
            <pc:docMk/>
            <pc:sldMk cId="2813390622" sldId="313"/>
            <ac:picMk id="3" creationId="{18D0DA12-9412-9CC7-EE6E-C702DE4A9F98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3"/>
          <ac:picMkLst>
            <pc:docMk/>
            <pc:sldMk cId="2813390622" sldId="313"/>
            <ac:picMk id="4" creationId="{9763A4D1-1BB1-8A23-FAF8-741EDE1E2E09}"/>
          </ac:picMkLst>
        </pc:picChg>
        <pc:picChg chg="del">
          <ac:chgData name="게스트 사용자" userId="S::urn:spo:anon#00670efae5bcbaf86bcc8c5a2f320d72b1637b50c6fc52f18ae79a5df84a0050::" providerId="AD" clId="Web-{1CE36B52-431C-2D91-98DB-25F32B501A41}" dt="2022-06-08T07:41:57.193" v="1012"/>
          <ac:picMkLst>
            <pc:docMk/>
            <pc:sldMk cId="2813390622" sldId="313"/>
            <ac:picMk id="5" creationId="{E0F8C69F-DE74-5385-D3F1-76533AE508ED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2.229" v="1145" actId="1076"/>
          <ac:picMkLst>
            <pc:docMk/>
            <pc:sldMk cId="2813390622" sldId="313"/>
            <ac:picMk id="7" creationId="{CBF82271-0904-3709-4C39-D9CABCD324BF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0.682" v="1144" actId="1076"/>
          <ac:picMkLst>
            <pc:docMk/>
            <pc:sldMk cId="2813390622" sldId="313"/>
            <ac:picMk id="10" creationId="{4536CC77-113D-431A-588D-FC9238DA0920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1:06.036" v="1108" actId="1076"/>
          <ac:picMkLst>
            <pc:docMk/>
            <pc:sldMk cId="2813390622" sldId="313"/>
            <ac:picMk id="11" creationId="{70A1CB99-8B45-0D3F-69AF-6412D723787D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45:08.714" v="1036"/>
          <ac:picMkLst>
            <pc:docMk/>
            <pc:sldMk cId="2813390622" sldId="313"/>
            <ac:picMk id="13" creationId="{BDF27A53-63CE-C676-D14C-E030DADC416E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45:06.573" v="1035"/>
          <ac:picMkLst>
            <pc:docMk/>
            <pc:sldMk cId="2813390622" sldId="313"/>
            <ac:picMk id="14" creationId="{2F11DFC0-C130-CA80-3231-344A59F0902B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1:19.208" v="1112" actId="1076"/>
          <ac:picMkLst>
            <pc:docMk/>
            <pc:sldMk cId="2813390622" sldId="313"/>
            <ac:picMk id="20" creationId="{7CC48A0B-B458-666C-6094-6210EA7080F1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11.136" v="1147" actId="1076"/>
          <ac:picMkLst>
            <pc:docMk/>
            <pc:sldMk cId="2813390622" sldId="313"/>
            <ac:picMk id="22" creationId="{55BD0730-BAB5-AC18-1A42-4225918CAB15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06.386" v="1146" actId="1076"/>
          <ac:picMkLst>
            <pc:docMk/>
            <pc:sldMk cId="2813390622" sldId="313"/>
            <ac:picMk id="23" creationId="{7627226B-7192-711E-8CBA-30184EA76880}"/>
          </ac:picMkLst>
        </pc:picChg>
        <pc:picChg chg="add del mod">
          <ac:chgData name="게스트 사용자" userId="S::urn:spo:anon#00670efae5bcbaf86bcc8c5a2f320d72b1637b50c6fc52f18ae79a5df84a0050::" providerId="AD" clId="Web-{1CE36B52-431C-2D91-98DB-25F32B501A41}" dt="2022-06-08T07:53:46.805" v="1133"/>
          <ac:picMkLst>
            <pc:docMk/>
            <pc:sldMk cId="2813390622" sldId="313"/>
            <ac:picMk id="24" creationId="{D39118A7-AD03-83C5-23ED-791BBC64D3C6}"/>
          </ac:picMkLst>
        </pc:picChg>
        <pc:picChg chg="add mod">
          <ac:chgData name="게스트 사용자" userId="S::urn:spo:anon#00670efae5bcbaf86bcc8c5a2f320d72b1637b50c6fc52f18ae79a5df84a0050::" providerId="AD" clId="Web-{1CE36B52-431C-2D91-98DB-25F32B501A41}" dt="2022-06-08T07:55:56.918" v="1159" actId="1076"/>
          <ac:picMkLst>
            <pc:docMk/>
            <pc:sldMk cId="2813390622" sldId="313"/>
            <ac:picMk id="25" creationId="{FF5180B7-A3FD-8487-E7A2-5F94019B3B88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5F83EE4A-C54C-ED02-4842-B0BAFC81FCA7}"/>
    <pc:docChg chg="addSld delSld modSld">
      <pc:chgData name="게스트 사용자" userId="S::urn:spo:anon#00670efae5bcbaf86bcc8c5a2f320d72b1637b50c6fc52f18ae79a5df84a0050::" providerId="AD" clId="Web-{5F83EE4A-C54C-ED02-4842-B0BAFC81FCA7}" dt="2022-06-10T19:13:35.610" v="1089" actId="20577"/>
      <pc:docMkLst>
        <pc:docMk/>
      </pc:docMkLst>
      <pc:sldChg chg="modSp">
        <pc:chgData name="게스트 사용자" userId="S::urn:spo:anon#00670efae5bcbaf86bcc8c5a2f320d72b1637b50c6fc52f18ae79a5df84a0050::" providerId="AD" clId="Web-{5F83EE4A-C54C-ED02-4842-B0BAFC81FCA7}" dt="2022-06-10T17:54:03.393" v="203" actId="1076"/>
        <pc:sldMkLst>
          <pc:docMk/>
          <pc:sldMk cId="3919074130" sldId="298"/>
        </pc:sldMkLst>
        <pc:spChg chg="mod">
          <ac:chgData name="게스트 사용자" userId="S::urn:spo:anon#00670efae5bcbaf86bcc8c5a2f320d72b1637b50c6fc52f18ae79a5df84a0050::" providerId="AD" clId="Web-{5F83EE4A-C54C-ED02-4842-B0BAFC81FCA7}" dt="2022-06-10T17:54:03.393" v="203" actId="1076"/>
          <ac:spMkLst>
            <pc:docMk/>
            <pc:sldMk cId="3919074130" sldId="298"/>
            <ac:spMk id="10" creationId="{DAA04485-77E9-3017-8E43-7327F8F0973D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9:11:10.591" v="1076" actId="1076"/>
        <pc:sldMkLst>
          <pc:docMk/>
          <pc:sldMk cId="543798847" sldId="30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49:50.615" v="90" actId="1076"/>
          <ac:spMkLst>
            <pc:docMk/>
            <pc:sldMk cId="543798847" sldId="30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53.068" v="91" actId="1076"/>
          <ac:spMkLst>
            <pc:docMk/>
            <pc:sldMk cId="543798847" sldId="303"/>
            <ac:spMk id="12" creationId="{2A4ECB58-8D71-461D-94FA-57CEF1FD4556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11:10.591" v="1076" actId="1076"/>
          <ac:spMkLst>
            <pc:docMk/>
            <pc:sldMk cId="543798847" sldId="303"/>
            <ac:spMk id="13" creationId="{942298FE-2849-791A-352C-1C3D307A4694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9:11:10.591" v="1075" actId="1076"/>
          <ac:picMkLst>
            <pc:docMk/>
            <pc:sldMk cId="543798847" sldId="303"/>
            <ac:picMk id="14" creationId="{2A7D97B0-EFE4-5071-3F79-276D36055CE0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2:11.842" v="1087" actId="1076"/>
        <pc:sldMkLst>
          <pc:docMk/>
          <pc:sldMk cId="566697460" sldId="308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2:02.420" v="1081" actId="1076"/>
          <ac:spMkLst>
            <pc:docMk/>
            <pc:sldMk cId="566697460" sldId="308"/>
            <ac:spMk id="17" creationId="{46F81812-B0C5-EB36-D245-D60CBA3F2AA6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12:11.842" v="1087" actId="1076"/>
          <ac:spMkLst>
            <pc:docMk/>
            <pc:sldMk cId="566697460" sldId="308"/>
            <ac:spMk id="20" creationId="{197D0AB5-8F98-4EE5-B92F-0A771C86DEF3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6:28:20.941" v="44" actId="20577"/>
        <pc:sldMkLst>
          <pc:docMk/>
          <pc:sldMk cId="3126664983" sldId="311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8:20.941" v="44" actId="20577"/>
          <ac:spMkLst>
            <pc:docMk/>
            <pc:sldMk cId="3126664983" sldId="311"/>
            <ac:spMk id="40" creationId="{BD37E549-27C6-A86B-0819-B0F40E16E895}"/>
          </ac:spMkLst>
        </pc:spChg>
      </pc:sldChg>
      <pc:sldChg chg="addSp modSp">
        <pc:chgData name="게스트 사용자" userId="S::urn:spo:anon#00670efae5bcbaf86bcc8c5a2f320d72b1637b50c6fc52f18ae79a5df84a0050::" providerId="AD" clId="Web-{5F83EE4A-C54C-ED02-4842-B0BAFC81FCA7}" dt="2022-06-10T19:03:57.421" v="1064" actId="14100"/>
        <pc:sldMkLst>
          <pc:docMk/>
          <pc:sldMk cId="475070214" sldId="312"/>
        </pc:sldMkLst>
        <pc:spChg chg="add mod">
          <ac:chgData name="게스트 사용자" userId="S::urn:spo:anon#00670efae5bcbaf86bcc8c5a2f320d72b1637b50c6fc52f18ae79a5df84a0050::" providerId="AD" clId="Web-{5F83EE4A-C54C-ED02-4842-B0BAFC81FCA7}" dt="2022-06-10T19:03:23.514" v="1060" actId="14100"/>
          <ac:spMkLst>
            <pc:docMk/>
            <pc:sldMk cId="475070214" sldId="312"/>
            <ac:spMk id="6" creationId="{D2A23A77-2A2A-58CC-A570-15D52F5AF35D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28:33.160" v="48" actId="1076"/>
          <ac:spMkLst>
            <pc:docMk/>
            <pc:sldMk cId="475070214" sldId="312"/>
            <ac:spMk id="9" creationId="{86E265C2-E002-AB36-F6EF-C6BAC4CD7988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9:02:44.826" v="1053" actId="1076"/>
          <ac:picMkLst>
            <pc:docMk/>
            <pc:sldMk cId="475070214" sldId="312"/>
            <ac:picMk id="2" creationId="{0F86AB0B-4379-0A5E-2BF5-E016D3D2BD3F}"/>
          </ac:picMkLst>
        </pc:picChg>
        <pc:cxnChg chg="mod">
          <ac:chgData name="게스트 사용자" userId="S::urn:spo:anon#00670efae5bcbaf86bcc8c5a2f320d72b1637b50c6fc52f18ae79a5df84a0050::" providerId="AD" clId="Web-{5F83EE4A-C54C-ED02-4842-B0BAFC81FCA7}" dt="2022-06-10T19:03:37.874" v="1062" actId="14100"/>
          <ac:cxnSpMkLst>
            <pc:docMk/>
            <pc:sldMk cId="475070214" sldId="312"/>
            <ac:cxnSpMk id="11" creationId="{D9836ADB-F9FB-DDE1-CAAE-AE3AE67501D1}"/>
          </ac:cxnSpMkLst>
        </pc:cxnChg>
        <pc:cxnChg chg="mod">
          <ac:chgData name="게스트 사용자" userId="S::urn:spo:anon#00670efae5bcbaf86bcc8c5a2f320d72b1637b50c6fc52f18ae79a5df84a0050::" providerId="AD" clId="Web-{5F83EE4A-C54C-ED02-4842-B0BAFC81FCA7}" dt="2022-06-10T19:03:45.733" v="1063" actId="14100"/>
          <ac:cxnSpMkLst>
            <pc:docMk/>
            <pc:sldMk cId="475070214" sldId="312"/>
            <ac:cxnSpMk id="12" creationId="{0D03D656-77E2-981E-DDCA-AC2D2FCA146B}"/>
          </ac:cxnSpMkLst>
        </pc:cxnChg>
        <pc:cxnChg chg="mod">
          <ac:chgData name="게스트 사용자" userId="S::urn:spo:anon#00670efae5bcbaf86bcc8c5a2f320d72b1637b50c6fc52f18ae79a5df84a0050::" providerId="AD" clId="Web-{5F83EE4A-C54C-ED02-4842-B0BAFC81FCA7}" dt="2022-06-10T19:03:57.421" v="1064" actId="14100"/>
          <ac:cxnSpMkLst>
            <pc:docMk/>
            <pc:sldMk cId="475070214" sldId="312"/>
            <ac:cxnSpMk id="14" creationId="{EA9543FE-B618-8A2F-AE4D-BC76A55B64F7}"/>
          </ac:cxnSpMkLst>
        </pc:cxnChg>
      </pc:sldChg>
      <pc:sldChg chg="modSp">
        <pc:chgData name="게스트 사용자" userId="S::urn:spo:anon#00670efae5bcbaf86bcc8c5a2f320d72b1637b50c6fc52f18ae79a5df84a0050::" providerId="AD" clId="Web-{5F83EE4A-C54C-ED02-4842-B0BAFC81FCA7}" dt="2022-06-10T16:29:24.427" v="65" actId="20577"/>
        <pc:sldMkLst>
          <pc:docMk/>
          <pc:sldMk cId="2813390622" sldId="31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9:22.021" v="63" actId="20577"/>
          <ac:spMkLst>
            <pc:docMk/>
            <pc:sldMk cId="2813390622" sldId="313"/>
            <ac:spMk id="34" creationId="{A2DC22B3-5E89-B84B-12E2-9B95207DB085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29:24.427" v="65" actId="20577"/>
          <ac:spMkLst>
            <pc:docMk/>
            <pc:sldMk cId="2813390622" sldId="313"/>
            <ac:spMk id="35" creationId="{0B0BA5D7-808D-6A4A-8009-2294126D9CEF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9:05:38.068" v="1066" actId="20577"/>
        <pc:sldMkLst>
          <pc:docMk/>
          <pc:sldMk cId="2660743468" sldId="315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05:38.068" v="1066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5F83EE4A-C54C-ED02-4842-B0BAFC81FCA7}" dt="2022-06-10T17:54:42.066" v="213" actId="1076"/>
        <pc:sldMkLst>
          <pc:docMk/>
          <pc:sldMk cId="1852455849" sldId="317"/>
        </pc:sldMkLst>
        <pc:spChg chg="add mod">
          <ac:chgData name="게스트 사용자" userId="S::urn:spo:anon#00670efae5bcbaf86bcc8c5a2f320d72b1637b50c6fc52f18ae79a5df84a0050::" providerId="AD" clId="Web-{5F83EE4A-C54C-ED02-4842-B0BAFC81FCA7}" dt="2022-06-10T17:54:42.066" v="213" actId="1076"/>
          <ac:spMkLst>
            <pc:docMk/>
            <pc:sldMk cId="1852455849" sldId="317"/>
            <ac:spMk id="3" creationId="{B674FBB0-E196-1B53-6C13-5C908F71CA8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7:54:27.206" v="210" actId="1076"/>
          <ac:spMkLst>
            <pc:docMk/>
            <pc:sldMk cId="1852455849" sldId="317"/>
            <ac:spMk id="5" creationId="{AE8F6DAB-E7C7-E161-24E7-2939EC88D3AB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7:54:09.315" v="204" actId="1076"/>
          <ac:picMkLst>
            <pc:docMk/>
            <pc:sldMk cId="1852455849" sldId="317"/>
            <ac:picMk id="2" creationId="{59EE41EC-BE09-64B5-1FF6-06127ADB48B7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32.800" v="211" actId="1076"/>
          <ac:picMkLst>
            <pc:docMk/>
            <pc:sldMk cId="1852455849" sldId="317"/>
            <ac:picMk id="4" creationId="{3BE1EA01-2156-ABB6-856B-585BB2EBF7C2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15.034" v="206" actId="1076"/>
          <ac:picMkLst>
            <pc:docMk/>
            <pc:sldMk cId="1852455849" sldId="317"/>
            <ac:picMk id="6" creationId="{0189942C-6A15-1613-E247-C2F952E9C5FC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7:54:10.049" v="205" actId="1076"/>
          <ac:picMkLst>
            <pc:docMk/>
            <pc:sldMk cId="1852455849" sldId="317"/>
            <ac:picMk id="9" creationId="{C5967CD7-7F2A-543B-F0CF-AC9F1D3B6F13}"/>
          </ac:picMkLst>
        </pc:pic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6:28:05.831" v="42" actId="1076"/>
        <pc:sldMkLst>
          <pc:docMk/>
          <pc:sldMk cId="806722316" sldId="320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24:01.462" v="31" actId="1076"/>
          <ac:spMkLst>
            <pc:docMk/>
            <pc:sldMk cId="806722316" sldId="320"/>
            <ac:spMk id="10" creationId="{C18001CF-5774-FDFF-71DC-FE331F701416}"/>
          </ac:spMkLst>
        </pc:spChg>
        <pc:picChg chg="del">
          <ac:chgData name="게스트 사용자" userId="S::urn:spo:anon#00670efae5bcbaf86bcc8c5a2f320d72b1637b50c6fc52f18ae79a5df84a0050::" providerId="AD" clId="Web-{5F83EE4A-C54C-ED02-4842-B0BAFC81FCA7}" dt="2022-06-10T16:23:20.523" v="17"/>
          <ac:picMkLst>
            <pc:docMk/>
            <pc:sldMk cId="806722316" sldId="320"/>
            <ac:picMk id="2" creationId="{C3644702-E048-3F37-CE89-511F293594CC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23:22.898" v="18"/>
          <ac:picMkLst>
            <pc:docMk/>
            <pc:sldMk cId="806722316" sldId="320"/>
            <ac:picMk id="4" creationId="{F5DF95DB-2968-3942-496A-FA579D04BC89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23:24.664" v="19"/>
          <ac:picMkLst>
            <pc:docMk/>
            <pc:sldMk cId="806722316" sldId="320"/>
            <ac:picMk id="5" creationId="{8CC696E9-DDC0-7E36-B1AE-1DE2C3B48B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7:49.940" v="38" actId="1076"/>
          <ac:picMkLst>
            <pc:docMk/>
            <pc:sldMk cId="806722316" sldId="320"/>
            <ac:picMk id="7" creationId="{D96E6EC3-0614-521E-DF75-AAF16D047D4C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8:00.065" v="40" actId="1076"/>
          <ac:picMkLst>
            <pc:docMk/>
            <pc:sldMk cId="806722316" sldId="320"/>
            <ac:picMk id="9" creationId="{0E9E1E46-F252-EC14-6E6E-A4EF9E42D546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6:28:05.831" v="42" actId="1076"/>
          <ac:picMkLst>
            <pc:docMk/>
            <pc:sldMk cId="806722316" sldId="320"/>
            <ac:picMk id="11" creationId="{E2134D70-7194-81F3-3A7F-D9683A6B79BE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3:35.610" v="1089" actId="20577"/>
        <pc:sldMkLst>
          <pc:docMk/>
          <pc:sldMk cId="4175997494" sldId="323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3:35.610" v="1089" actId="20577"/>
          <ac:spMkLst>
            <pc:docMk/>
            <pc:sldMk cId="4175997494" sldId="323"/>
            <ac:spMk id="25" creationId="{21009EA0-5A04-D0CE-FA17-E8253CB71EAA}"/>
          </ac:spMkLst>
        </pc:sp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8:56:08.583" v="970" actId="1076"/>
        <pc:sldMkLst>
          <pc:docMk/>
          <pc:sldMk cId="3684813509" sldId="327"/>
        </pc:sldMkLst>
        <pc:spChg chg="mod">
          <ac:chgData name="게스트 사용자" userId="S::urn:spo:anon#00670efae5bcbaf86bcc8c5a2f320d72b1637b50c6fc52f18ae79a5df84a0050::" providerId="AD" clId="Web-{5F83EE4A-C54C-ED02-4842-B0BAFC81FCA7}" dt="2022-06-10T18:56:08.583" v="970" actId="1076"/>
          <ac:spMkLst>
            <pc:docMk/>
            <pc:sldMk cId="3684813509" sldId="327"/>
            <ac:spMk id="5" creationId="{98BFB766-AAF3-4443-8C6C-EEF2FC72C5F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6:14:15.022" v="12"/>
          <ac:spMkLst>
            <pc:docMk/>
            <pc:sldMk cId="3684813509" sldId="327"/>
            <ac:spMk id="38" creationId="{CC718DAB-E546-81BD-AB91-A95A988D37EA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8:56:08.567" v="969" actId="1076"/>
          <ac:picMkLst>
            <pc:docMk/>
            <pc:sldMk cId="3684813509" sldId="327"/>
            <ac:picMk id="2" creationId="{7953E4AB-5F5E-A8C2-14DB-8FEA8F8AFF3D}"/>
          </ac:picMkLst>
        </pc:picChg>
      </pc:sldChg>
      <pc:sldChg chg="delSp modSp">
        <pc:chgData name="게스트 사용자" userId="S::urn:spo:anon#00670efae5bcbaf86bcc8c5a2f320d72b1637b50c6fc52f18ae79a5df84a0050::" providerId="AD" clId="Web-{5F83EE4A-C54C-ED02-4842-B0BAFC81FCA7}" dt="2022-06-10T19:07:15.242" v="1074" actId="20577"/>
        <pc:sldMkLst>
          <pc:docMk/>
          <pc:sldMk cId="1664188271" sldId="329"/>
        </pc:sldMkLst>
        <pc:spChg chg="del">
          <ac:chgData name="게스트 사용자" userId="S::urn:spo:anon#00670efae5bcbaf86bcc8c5a2f320d72b1637b50c6fc52f18ae79a5df84a0050::" providerId="AD" clId="Web-{5F83EE4A-C54C-ED02-4842-B0BAFC81FCA7}" dt="2022-06-10T19:05:22.552" v="1065"/>
          <ac:spMkLst>
            <pc:docMk/>
            <pc:sldMk cId="1664188271" sldId="329"/>
            <ac:spMk id="2" creationId="{471F693A-417B-F269-F0B0-439456D81002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07:15.242" v="1074" actId="20577"/>
          <ac:spMkLst>
            <pc:docMk/>
            <pc:sldMk cId="1664188271" sldId="329"/>
            <ac:spMk id="6" creationId="{660FC526-3DD0-BE6C-6C0F-E27498B974D3}"/>
          </ac:spMkLst>
        </pc:spChg>
      </pc:sldChg>
      <pc:sldChg chg="addSp delSp modSp">
        <pc:chgData name="게스트 사용자" userId="S::urn:spo:anon#00670efae5bcbaf86bcc8c5a2f320d72b1637b50c6fc52f18ae79a5df84a0050::" providerId="AD" clId="Web-{5F83EE4A-C54C-ED02-4842-B0BAFC81FCA7}" dt="2022-06-10T16:20:03.658" v="16" actId="14100"/>
        <pc:sldMkLst>
          <pc:docMk/>
          <pc:sldMk cId="796938944" sldId="338"/>
        </pc:sldMkLst>
        <pc:picChg chg="add mod">
          <ac:chgData name="게스트 사용자" userId="S::urn:spo:anon#00670efae5bcbaf86bcc8c5a2f320d72b1637b50c6fc52f18ae79a5df84a0050::" providerId="AD" clId="Web-{5F83EE4A-C54C-ED02-4842-B0BAFC81FCA7}" dt="2022-06-10T16:20:03.658" v="16" actId="14100"/>
          <ac:picMkLst>
            <pc:docMk/>
            <pc:sldMk cId="796938944" sldId="338"/>
            <ac:picMk id="2" creationId="{B7A6798A-8EF6-417E-907A-77B6CC2BD150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6:19:53.345" v="13"/>
          <ac:picMkLst>
            <pc:docMk/>
            <pc:sldMk cId="796938944" sldId="338"/>
            <ac:picMk id="12" creationId="{ACE642B5-7538-A489-BAE6-EB45143DD2A9}"/>
          </ac:picMkLst>
        </pc:picChg>
      </pc:sldChg>
      <pc:sldChg chg="modSp">
        <pc:chgData name="게스트 사용자" userId="S::urn:spo:anon#00670efae5bcbaf86bcc8c5a2f320d72b1637b50c6fc52f18ae79a5df84a0050::" providerId="AD" clId="Web-{5F83EE4A-C54C-ED02-4842-B0BAFC81FCA7}" dt="2022-06-10T19:13:01.765" v="1088" actId="20577"/>
        <pc:sldMkLst>
          <pc:docMk/>
          <pc:sldMk cId="1340850236" sldId="340"/>
        </pc:sldMkLst>
        <pc:spChg chg="mod">
          <ac:chgData name="게스트 사용자" userId="S::urn:spo:anon#00670efae5bcbaf86bcc8c5a2f320d72b1637b50c6fc52f18ae79a5df84a0050::" providerId="AD" clId="Web-{5F83EE4A-C54C-ED02-4842-B0BAFC81FCA7}" dt="2022-06-10T19:13:01.765" v="1088" actId="20577"/>
          <ac:spMkLst>
            <pc:docMk/>
            <pc:sldMk cId="1340850236" sldId="340"/>
            <ac:spMk id="5" creationId="{E7A8DC79-E9A5-216C-A8DA-CFCE47085FAD}"/>
          </ac:spMkLst>
        </pc:spChg>
      </pc:sldChg>
      <pc:sldChg chg="modSp">
        <pc:chgData name="게스트 사용자" userId="S::urn:spo:anon#00670efae5bcbaf86bcc8c5a2f320d72b1637b50c6fc52f18ae79a5df84a0050::" providerId="AD" clId="Web-{5F83EE4A-C54C-ED02-4842-B0BAFC81FCA7}" dt="2022-06-10T16:49:43.443" v="89" actId="1076"/>
        <pc:sldMkLst>
          <pc:docMk/>
          <pc:sldMk cId="1932260804" sldId="347"/>
        </pc:sldMkLst>
        <pc:spChg chg="mod">
          <ac:chgData name="게스트 사용자" userId="S::urn:spo:anon#00670efae5bcbaf86bcc8c5a2f320d72b1637b50c6fc52f18ae79a5df84a0050::" providerId="AD" clId="Web-{5F83EE4A-C54C-ED02-4842-B0BAFC81FCA7}" dt="2022-06-10T16:49:39.989" v="88" actId="1076"/>
          <ac:spMkLst>
            <pc:docMk/>
            <pc:sldMk cId="1932260804" sldId="347"/>
            <ac:spMk id="4" creationId="{77B8E3E9-AC31-8A17-1304-119233827ABD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43.443" v="89" actId="1076"/>
          <ac:spMkLst>
            <pc:docMk/>
            <pc:sldMk cId="1932260804" sldId="347"/>
            <ac:spMk id="9" creationId="{864CDEE3-53E5-1E64-88DD-17A245379DA1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22.786" v="85" actId="1076"/>
          <ac:spMkLst>
            <pc:docMk/>
            <pc:sldMk cId="1932260804" sldId="347"/>
            <ac:spMk id="15" creationId="{D7FCF3F6-5679-B823-6BAB-D263239B703B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6:49:20.192" v="84" actId="1076"/>
          <ac:spMkLst>
            <pc:docMk/>
            <pc:sldMk cId="1932260804" sldId="347"/>
            <ac:spMk id="17" creationId="{18C61701-E799-4EB7-DAB8-1199999D4BAB}"/>
          </ac:spMkLst>
        </pc:spChg>
        <pc:picChg chg="mod">
          <ac:chgData name="게스트 사용자" userId="S::urn:spo:anon#00670efae5bcbaf86bcc8c5a2f320d72b1637b50c6fc52f18ae79a5df84a0050::" providerId="AD" clId="Web-{5F83EE4A-C54C-ED02-4842-B0BAFC81FCA7}" dt="2022-06-10T16:49:20.192" v="83" actId="1076"/>
          <ac:picMkLst>
            <pc:docMk/>
            <pc:sldMk cId="1932260804" sldId="347"/>
            <ac:picMk id="10" creationId="{DB457882-15E4-0C43-D221-55A852D695CD}"/>
          </ac:picMkLst>
        </pc:picChg>
        <pc:picChg chg="mod">
          <ac:chgData name="게스트 사용자" userId="S::urn:spo:anon#00670efae5bcbaf86bcc8c5a2f320d72b1637b50c6fc52f18ae79a5df84a0050::" providerId="AD" clId="Web-{5F83EE4A-C54C-ED02-4842-B0BAFC81FCA7}" dt="2022-06-10T16:49:30.692" v="86" actId="1076"/>
          <ac:picMkLst>
            <pc:docMk/>
            <pc:sldMk cId="1932260804" sldId="347"/>
            <ac:picMk id="13" creationId="{F3C2AFC4-A9F5-8B60-3600-245451D4EEFB}"/>
          </ac:picMkLst>
        </pc:picChg>
      </pc:sldChg>
      <pc:sldChg chg="addSp delSp modSp add del">
        <pc:chgData name="게스트 사용자" userId="S::urn:spo:anon#00670efae5bcbaf86bcc8c5a2f320d72b1637b50c6fc52f18ae79a5df84a0050::" providerId="AD" clId="Web-{5F83EE4A-C54C-ED02-4842-B0BAFC81FCA7}" dt="2022-06-10T19:01:19.027" v="1048" actId="1076"/>
        <pc:sldMkLst>
          <pc:docMk/>
          <pc:sldMk cId="1502743918" sldId="349"/>
        </pc:sldMkLst>
        <pc:spChg chg="del">
          <ac:chgData name="게스트 사용자" userId="S::urn:spo:anon#00670efae5bcbaf86bcc8c5a2f320d72b1637b50c6fc52f18ae79a5df84a0050::" providerId="AD" clId="Web-{5F83EE4A-C54C-ED02-4842-B0BAFC81FCA7}" dt="2022-06-10T18:47:29.161" v="906"/>
          <ac:spMkLst>
            <pc:docMk/>
            <pc:sldMk cId="1502743918" sldId="349"/>
            <ac:spMk id="9" creationId="{F9A59403-1E01-82AA-170A-B59FA308BEC3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53:26.653" v="966" actId="1076"/>
          <ac:spMkLst>
            <pc:docMk/>
            <pc:sldMk cId="1502743918" sldId="349"/>
            <ac:spMk id="10" creationId="{1DD14AE2-C292-5476-EDA8-E8555F50ADE2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38:46.079" v="760" actId="20577"/>
          <ac:spMkLst>
            <pc:docMk/>
            <pc:sldMk cId="1502743918" sldId="349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24:35.821" v="454" actId="1076"/>
          <ac:spMkLst>
            <pc:docMk/>
            <pc:sldMk cId="1502743918" sldId="349"/>
            <ac:spMk id="12" creationId="{2A4ECB58-8D71-461D-94FA-57CEF1FD455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3"/>
          <ac:spMkLst>
            <pc:docMk/>
            <pc:sldMk cId="1502743918" sldId="349"/>
            <ac:spMk id="15" creationId="{C1927683-40D9-ED36-7815-3B58593532DE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28.062" v="837"/>
          <ac:spMkLst>
            <pc:docMk/>
            <pc:sldMk cId="1502743918" sldId="349"/>
            <ac:spMk id="16" creationId="{E2FCC93C-D137-49CA-DF9F-829A8E31B03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2"/>
          <ac:spMkLst>
            <pc:docMk/>
            <pc:sldMk cId="1502743918" sldId="349"/>
            <ac:spMk id="17" creationId="{2478422F-86FE-3371-2D1E-71096D441A3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2:45.581" v="281"/>
          <ac:spMkLst>
            <pc:docMk/>
            <pc:sldMk cId="1502743918" sldId="349"/>
            <ac:spMk id="18" creationId="{6CB92317-C457-1F79-2BC6-84E88EDAFDA2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6:05.706" v="889" actId="1076"/>
          <ac:spMkLst>
            <pc:docMk/>
            <pc:sldMk cId="1502743918" sldId="349"/>
            <ac:spMk id="19" creationId="{BF7835B8-F731-26E0-DAD9-B4DA3EA7BB61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7:00.415" v="325"/>
          <ac:spMkLst>
            <pc:docMk/>
            <pc:sldMk cId="1502743918" sldId="349"/>
            <ac:spMk id="25" creationId="{809D9B1B-2248-D48B-140B-BCD3E1B1CE4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4:44.975" v="701"/>
          <ac:spMkLst>
            <pc:docMk/>
            <pc:sldMk cId="1502743918" sldId="349"/>
            <ac:spMk id="26" creationId="{7131F8C5-2775-CF54-690C-A43EA032A86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9:43.715" v="386"/>
          <ac:spMkLst>
            <pc:docMk/>
            <pc:sldMk cId="1502743918" sldId="349"/>
            <ac:spMk id="27" creationId="{E8C9FCC6-9622-02C8-0605-44152934FED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19:42.356" v="385"/>
          <ac:spMkLst>
            <pc:docMk/>
            <pc:sldMk cId="1502743918" sldId="349"/>
            <ac:spMk id="28" creationId="{D46B8EE3-E89C-68E5-E301-2069160A86C3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9:01:15.371" v="1047" actId="1076"/>
          <ac:spMkLst>
            <pc:docMk/>
            <pc:sldMk cId="1502743918" sldId="349"/>
            <ac:spMk id="31" creationId="{1A7E0B26-3DA6-504D-2499-224F8B933FBE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70"/>
          <ac:spMkLst>
            <pc:docMk/>
            <pc:sldMk cId="1502743918" sldId="349"/>
            <ac:spMk id="36" creationId="{78BDBC38-DD4F-3460-A903-2A87215F11CA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14.126" v="861"/>
          <ac:spMkLst>
            <pc:docMk/>
            <pc:sldMk cId="1502743918" sldId="349"/>
            <ac:spMk id="37" creationId="{CF44146F-7282-7E7D-8EBA-B5C52F05CB11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69"/>
          <ac:spMkLst>
            <pc:docMk/>
            <pc:sldMk cId="1502743918" sldId="349"/>
            <ac:spMk id="38" creationId="{47BB5166-D70F-616E-7AFF-4C1FD21FBE43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4:31.532" v="868"/>
          <ac:spMkLst>
            <pc:docMk/>
            <pc:sldMk cId="1502743918" sldId="349"/>
            <ac:spMk id="39" creationId="{01521FA2-FDAA-1D64-3844-9DE2D93D5C5D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4:01.235" v="852" actId="1076"/>
          <ac:spMkLst>
            <pc:docMk/>
            <pc:sldMk cId="1502743918" sldId="349"/>
            <ac:spMk id="40" creationId="{14B1D276-527B-5643-C6A5-09B797DC9B52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5:24.127" v="879" actId="1076"/>
          <ac:spMkLst>
            <pc:docMk/>
            <pc:sldMk cId="1502743918" sldId="349"/>
            <ac:spMk id="41" creationId="{87E2F806-3100-C025-5EBC-0694C6D8D8BA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34:48.382" v="703"/>
          <ac:spMkLst>
            <pc:docMk/>
            <pc:sldMk cId="1502743918" sldId="349"/>
            <ac:spMk id="42" creationId="{F0F9E083-EDE9-8EC6-FCC4-92B0E5E488F0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0.010" v="949"/>
          <ac:spMkLst>
            <pc:docMk/>
            <pc:sldMk cId="1502743918" sldId="349"/>
            <ac:spMk id="43" creationId="{ED0B1329-17A2-77AC-E861-25E3975A9E7E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42:29.389" v="798"/>
          <ac:spMkLst>
            <pc:docMk/>
            <pc:sldMk cId="1502743918" sldId="349"/>
            <ac:spMk id="45" creationId="{660E89FB-A9F7-8D8E-8CD3-33BA52BDC6FB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53:26.653" v="967" actId="1076"/>
          <ac:spMkLst>
            <pc:docMk/>
            <pc:sldMk cId="1502743918" sldId="349"/>
            <ac:spMk id="54" creationId="{E212010D-701B-C741-2764-3BEDFB057BC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44:19.923" v="862" actId="1076"/>
          <ac:spMkLst>
            <pc:docMk/>
            <pc:sldMk cId="1502743918" sldId="349"/>
            <ac:spMk id="61" creationId="{F6E22F28-8C0F-B0A0-D9A7-F6313F3CC093}"/>
          </ac:spMkLst>
        </pc:spChg>
        <pc:spChg chg="del">
          <ac:chgData name="게스트 사용자" userId="S::urn:spo:anon#00670efae5bcbaf86bcc8c5a2f320d72b1637b50c6fc52f18ae79a5df84a0050::" providerId="AD" clId="Web-{5F83EE4A-C54C-ED02-4842-B0BAFC81FCA7}" dt="2022-06-10T18:50:31.571" v="942"/>
          <ac:spMkLst>
            <pc:docMk/>
            <pc:sldMk cId="1502743918" sldId="349"/>
            <ac:spMk id="62" creationId="{214E06C9-5689-2A1D-0153-A2D87CB5FF6C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6"/>
          <ac:spMkLst>
            <pc:docMk/>
            <pc:sldMk cId="1502743918" sldId="349"/>
            <ac:spMk id="75" creationId="{B077D9F8-529C-D33B-6C95-0F5DEC226830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5"/>
          <ac:spMkLst>
            <pc:docMk/>
            <pc:sldMk cId="1502743918" sldId="349"/>
            <ac:spMk id="77" creationId="{A92D6AB6-CCF1-679D-B4D3-6C0CF79078C5}"/>
          </ac:spMkLst>
        </pc:spChg>
        <pc:spChg chg="del">
          <ac:chgData name="게스트 사용자" userId="S::urn:spo:anon#00670efae5bcbaf86bcc8c5a2f320d72b1637b50c6fc52f18ae79a5df84a0050::" providerId="AD" clId="Web-{5F83EE4A-C54C-ED02-4842-B0BAFC81FCA7}" dt="2022-06-10T18:47:29.161" v="905"/>
          <ac:spMkLst>
            <pc:docMk/>
            <pc:sldMk cId="1502743918" sldId="349"/>
            <ac:spMk id="78" creationId="{15D49B0E-E62B-3740-8C9E-E3CF4047414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4"/>
          <ac:spMkLst>
            <pc:docMk/>
            <pc:sldMk cId="1502743918" sldId="349"/>
            <ac:spMk id="79" creationId="{BE8B74EB-7DF3-F4F9-837C-114558A17AD9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3"/>
          <ac:spMkLst>
            <pc:docMk/>
            <pc:sldMk cId="1502743918" sldId="349"/>
            <ac:spMk id="81" creationId="{DAF349C5-89A7-7D32-E06A-DEAABCD4FB7F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2"/>
          <ac:spMkLst>
            <pc:docMk/>
            <pc:sldMk cId="1502743918" sldId="349"/>
            <ac:spMk id="83" creationId="{7ED20D93-B26B-9ECC-334A-E2762300138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3:52.906" v="841"/>
          <ac:spMkLst>
            <pc:docMk/>
            <pc:sldMk cId="1502743918" sldId="349"/>
            <ac:spMk id="85" creationId="{DD89D998-8455-B858-25E0-6E554CF494A2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0.010" v="948"/>
          <ac:spMkLst>
            <pc:docMk/>
            <pc:sldMk cId="1502743918" sldId="349"/>
            <ac:spMk id="86" creationId="{CF77FD36-B29D-D89E-C97B-919BE647FEA8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51:43.432" v="952" actId="1076"/>
          <ac:spMkLst>
            <pc:docMk/>
            <pc:sldMk cId="1502743918" sldId="349"/>
            <ac:spMk id="87" creationId="{6DC6A307-0173-A468-D5E8-7DA3DEC3E6BB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1:35.026" v="950"/>
          <ac:spMkLst>
            <pc:docMk/>
            <pc:sldMk cId="1502743918" sldId="349"/>
            <ac:spMk id="88" creationId="{50C1B981-C54E-5794-1C6D-86BE8727080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49:58.711" v="934"/>
          <ac:spMkLst>
            <pc:docMk/>
            <pc:sldMk cId="1502743918" sldId="349"/>
            <ac:spMk id="89" creationId="{C83E9CCF-70D7-8991-393E-4BFE7A112BF9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51:52.120" v="955" actId="688"/>
          <ac:spMkLst>
            <pc:docMk/>
            <pc:sldMk cId="1502743918" sldId="349"/>
            <ac:spMk id="90" creationId="{480C7CB2-F832-546A-0DBB-7489883B40D9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58:52.493" v="974"/>
          <ac:spMkLst>
            <pc:docMk/>
            <pc:sldMk cId="1502743918" sldId="349"/>
            <ac:spMk id="91" creationId="{4F3AA33D-655B-E528-13D7-B5E9D7D3FCF9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9:01:19.027" v="1048" actId="1076"/>
          <ac:spMkLst>
            <pc:docMk/>
            <pc:sldMk cId="1502743918" sldId="349"/>
            <ac:spMk id="92" creationId="{573D4887-5901-CA02-AD10-925D4C82921E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9:01:01.136" v="1039" actId="1076"/>
          <ac:spMkLst>
            <pc:docMk/>
            <pc:sldMk cId="1502743918" sldId="349"/>
            <ac:spMk id="93" creationId="{08BB1F57-3055-0D40-60E3-BB9CFD7D50E8}"/>
          </ac:spMkLst>
        </pc:spChg>
        <pc:grpChg chg="del mod">
          <ac:chgData name="게스트 사용자" userId="S::urn:spo:anon#00670efae5bcbaf86bcc8c5a2f320d72b1637b50c6fc52f18ae79a5df84a0050::" providerId="AD" clId="Web-{5F83EE4A-C54C-ED02-4842-B0BAFC81FCA7}" dt="2022-06-10T18:50:47.853" v="947"/>
          <ac:grpSpMkLst>
            <pc:docMk/>
            <pc:sldMk cId="1502743918" sldId="349"/>
            <ac:grpSpMk id="2" creationId="{F4BFCFAD-13E1-5F14-B7E4-0CD33CAD1B40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0:50.965" v="769" actId="1076"/>
          <ac:grpSpMkLst>
            <pc:docMk/>
            <pc:sldMk cId="1502743918" sldId="349"/>
            <ac:grpSpMk id="3" creationId="{65E1ED80-E2D2-78FA-633C-6A678F391FED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3:05.812" v="829" actId="1076"/>
          <ac:grpSpMkLst>
            <pc:docMk/>
            <pc:sldMk cId="1502743918" sldId="349"/>
            <ac:grpSpMk id="6" creationId="{A0BEBAC0-3AE3-C12F-C0A3-AE54EFC1F0B6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2:10.920" v="793" actId="1076"/>
          <ac:grpSpMkLst>
            <pc:docMk/>
            <pc:sldMk cId="1502743918" sldId="349"/>
            <ac:grpSpMk id="7" creationId="{BB964F56-C923-6CD1-AD1E-2E7B1CE5AF22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53:07.075" v="962" actId="1076"/>
          <ac:grpSpMkLst>
            <pc:docMk/>
            <pc:sldMk cId="1502743918" sldId="349"/>
            <ac:grpSpMk id="8" creationId="{E303C6F9-41E0-9085-175D-25DEA0D8E4A5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53:07.090" v="963" actId="1076"/>
          <ac:grpSpMkLst>
            <pc:docMk/>
            <pc:sldMk cId="1502743918" sldId="349"/>
            <ac:grpSpMk id="9" creationId="{FE1CC082-64B1-81A7-7F71-DD0D3C422925}"/>
          </ac:grpSpMkLst>
        </pc:grpChg>
        <pc:grpChg chg="add del mod">
          <ac:chgData name="게스트 사용자" userId="S::urn:spo:anon#00670efae5bcbaf86bcc8c5a2f320d72b1637b50c6fc52f18ae79a5df84a0050::" providerId="AD" clId="Web-{5F83EE4A-C54C-ED02-4842-B0BAFC81FCA7}" dt="2022-06-10T18:42:37.405" v="800"/>
          <ac:grpSpMkLst>
            <pc:docMk/>
            <pc:sldMk cId="1502743918" sldId="349"/>
            <ac:grpSpMk id="59" creationId="{3AE161FE-BAA1-9648-84A3-FFA5A9A631F5}"/>
          </ac:grpSpMkLst>
        </pc:grpChg>
        <pc:picChg chg="add del mod">
          <ac:chgData name="게스트 사용자" userId="S::urn:spo:anon#00670efae5bcbaf86bcc8c5a2f320d72b1637b50c6fc52f18ae79a5df84a0050::" providerId="AD" clId="Web-{5F83EE4A-C54C-ED02-4842-B0BAFC81FCA7}" dt="2022-06-10T17:50:46.888" v="176"/>
          <ac:picMkLst>
            <pc:docMk/>
            <pc:sldMk cId="1502743918" sldId="349"/>
            <ac:picMk id="2" creationId="{EE83E919-3B7C-E68D-A13F-5C8CEDF5075E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7:51:09.405" v="180"/>
          <ac:picMkLst>
            <pc:docMk/>
            <pc:sldMk cId="1502743918" sldId="349"/>
            <ac:picMk id="3" creationId="{F3EC59D3-3CF0-9BE8-D14B-039EEC97B83F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05.842" v="412" actId="1076"/>
          <ac:picMkLst>
            <pc:docMk/>
            <pc:sldMk cId="1502743918" sldId="349"/>
            <ac:picMk id="4" creationId="{23E013F2-E67D-8217-0AA5-96954F53AEE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58.287" v="426" actId="1076"/>
          <ac:picMkLst>
            <pc:docMk/>
            <pc:sldMk cId="1502743918" sldId="349"/>
            <ac:picMk id="5" creationId="{0684652C-A5C6-F41E-4722-F226688906CC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67" v="312"/>
          <ac:picMkLst>
            <pc:docMk/>
            <pc:sldMk cId="1502743918" sldId="349"/>
            <ac:picMk id="6" creationId="{9C5C6499-3C10-233B-AA8E-F44A72533022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11"/>
          <ac:picMkLst>
            <pc:docMk/>
            <pc:sldMk cId="1502743918" sldId="349"/>
            <ac:picMk id="7" creationId="{29AF4F73-A176-5BDE-A592-B821296135C7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10"/>
          <ac:picMkLst>
            <pc:docMk/>
            <pc:sldMk cId="1502743918" sldId="349"/>
            <ac:picMk id="8" creationId="{A39F3724-AC1C-3CED-A81A-D96F2DB8C2D6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09"/>
          <ac:picMkLst>
            <pc:docMk/>
            <pc:sldMk cId="1502743918" sldId="349"/>
            <ac:picMk id="9" creationId="{17BF5102-2E2C-E5CF-8DFA-74FA5B5E398B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16:30.852" v="308"/>
          <ac:picMkLst>
            <pc:docMk/>
            <pc:sldMk cId="1502743918" sldId="349"/>
            <ac:picMk id="10" creationId="{47D1BDF4-D778-4731-5FE8-F90866F8008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32" v="773" actId="1076"/>
          <ac:picMkLst>
            <pc:docMk/>
            <pc:sldMk cId="1502743918" sldId="349"/>
            <ac:picMk id="20" creationId="{413C0688-1AC0-6040-3234-3411363B4A59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32" v="774" actId="1076"/>
          <ac:picMkLst>
            <pc:docMk/>
            <pc:sldMk cId="1502743918" sldId="349"/>
            <ac:picMk id="21" creationId="{8F13B127-8804-3562-FC7B-0DC10096FC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34.892" v="871" actId="1076"/>
          <ac:picMkLst>
            <pc:docMk/>
            <pc:sldMk cId="1502743918" sldId="349"/>
            <ac:picMk id="22" creationId="{F5C3A21D-9CED-4495-3519-F03147FA180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47" v="776" actId="1076"/>
          <ac:picMkLst>
            <pc:docMk/>
            <pc:sldMk cId="1502743918" sldId="349"/>
            <ac:picMk id="23" creationId="{8E91E224-9B6A-F008-2618-1AA529661671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1:39.263" v="777" actId="1076"/>
          <ac:picMkLst>
            <pc:docMk/>
            <pc:sldMk cId="1502743918" sldId="349"/>
            <ac:picMk id="24" creationId="{E5C86536-65CA-3F32-7931-4497B2867FD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53:07.044" v="961" actId="1076"/>
          <ac:picMkLst>
            <pc:docMk/>
            <pc:sldMk cId="1502743918" sldId="349"/>
            <ac:picMk id="30" creationId="{8929E5F8-64F0-6497-2FA6-F04B3F23C2A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1:28.833" v="420" actId="1076"/>
          <ac:picMkLst>
            <pc:docMk/>
            <pc:sldMk cId="1502743918" sldId="349"/>
            <ac:picMk id="32" creationId="{3D8E4EDA-B00D-EF2B-655A-ED869C77E55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22:01.724" v="427" actId="1076"/>
          <ac:picMkLst>
            <pc:docMk/>
            <pc:sldMk cId="1502743918" sldId="349"/>
            <ac:picMk id="34" creationId="{23F12B57-E07B-8E47-92ED-B11A1CDB1F99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37.470" v="872" actId="1076"/>
          <ac:picMkLst>
            <pc:docMk/>
            <pc:sldMk cId="1502743918" sldId="349"/>
            <ac:picMk id="35" creationId="{DEAB55A0-E4C5-1BA3-FDB7-A124BEE463A0}"/>
          </ac:picMkLst>
        </pc:picChg>
        <pc:picChg chg="add del">
          <ac:chgData name="게스트 사용자" userId="S::urn:spo:anon#00670efae5bcbaf86bcc8c5a2f320d72b1637b50c6fc52f18ae79a5df84a0050::" providerId="AD" clId="Web-{5F83EE4A-C54C-ED02-4842-B0BAFC81FCA7}" dt="2022-06-10T18:42:31.389" v="799"/>
          <ac:picMkLst>
            <pc:docMk/>
            <pc:sldMk cId="1502743918" sldId="349"/>
            <ac:picMk id="47" creationId="{F788070C-599E-F9E8-6BFE-04CB93D2EEEE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4.735" v="866" actId="1076"/>
          <ac:picMkLst>
            <pc:docMk/>
            <pc:sldMk cId="1502743918" sldId="349"/>
            <ac:picMk id="63" creationId="{CC241FF0-41EE-4ED0-543B-C0CBDA5AA995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8:50:40.556" v="944"/>
          <ac:picMkLst>
            <pc:docMk/>
            <pc:sldMk cId="1502743918" sldId="349"/>
            <ac:picMk id="64" creationId="{C0FA8E1B-CCFE-C910-A07F-05E6892A542D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5.376" v="867" actId="1076"/>
          <ac:picMkLst>
            <pc:docMk/>
            <pc:sldMk cId="1502743918" sldId="349"/>
            <ac:picMk id="65" creationId="{7A182269-75C4-ED22-273C-EE103743AAD7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1.282" v="857" actId="1076"/>
          <ac:picMkLst>
            <pc:docMk/>
            <pc:sldMk cId="1502743918" sldId="349"/>
            <ac:picMk id="67" creationId="{7868A403-1CB7-535E-C137-E9132E3E2A0C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1.297" v="858" actId="1076"/>
          <ac:picMkLst>
            <pc:docMk/>
            <pc:sldMk cId="1502743918" sldId="349"/>
            <ac:picMk id="69" creationId="{E95EF5F0-0274-F135-BC1A-963CFACD64D4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21.438" v="864" actId="1076"/>
          <ac:picMkLst>
            <pc:docMk/>
            <pc:sldMk cId="1502743918" sldId="349"/>
            <ac:picMk id="71" creationId="{1C317FF5-F9E2-E91C-7284-0084262C0BC2}"/>
          </ac:picMkLst>
        </pc:picChg>
        <pc:picChg chg="del">
          <ac:chgData name="게스트 사용자" userId="S::urn:spo:anon#00670efae5bcbaf86bcc8c5a2f320d72b1637b50c6fc52f18ae79a5df84a0050::" providerId="AD" clId="Web-{5F83EE4A-C54C-ED02-4842-B0BAFC81FCA7}" dt="2022-06-10T18:50:24.009" v="939"/>
          <ac:picMkLst>
            <pc:docMk/>
            <pc:sldMk cId="1502743918" sldId="349"/>
            <ac:picMk id="72" creationId="{CB15967C-78E3-6FA7-3264-68CA147A1908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06.907" v="860" actId="1076"/>
          <ac:picMkLst>
            <pc:docMk/>
            <pc:sldMk cId="1502743918" sldId="349"/>
            <ac:picMk id="73" creationId="{B5CCFD29-EA52-9488-3370-AD4A7CF65B8D}"/>
          </ac:picMkLst>
        </pc:picChg>
        <pc:picChg chg="del mod">
          <ac:chgData name="게스트 사용자" userId="S::urn:spo:anon#00670efae5bcbaf86bcc8c5a2f320d72b1637b50c6fc52f18ae79a5df84a0050::" providerId="AD" clId="Web-{5F83EE4A-C54C-ED02-4842-B0BAFC81FCA7}" dt="2022-06-10T18:50:19.399" v="938"/>
          <ac:picMkLst>
            <pc:docMk/>
            <pc:sldMk cId="1502743918" sldId="349"/>
            <ac:picMk id="74" creationId="{6D2CC79C-1BAA-DF8E-6032-BF4D47646B44}"/>
          </ac:picMkLst>
        </pc:picChg>
        <pc:cxnChg chg="add del mod">
          <ac:chgData name="게스트 사용자" userId="S::urn:spo:anon#00670efae5bcbaf86bcc8c5a2f320d72b1637b50c6fc52f18ae79a5df84a0050::" providerId="AD" clId="Web-{5F83EE4A-C54C-ED02-4842-B0BAFC81FCA7}" dt="2022-06-10T18:09:52.435" v="256"/>
          <ac:cxnSpMkLst>
            <pc:docMk/>
            <pc:sldMk cId="1502743918" sldId="349"/>
            <ac:cxnSpMk id="13" creationId="{312A7CED-3ECD-9B91-4448-0610FE637FE1}"/>
          </ac:cxnSpMkLst>
        </pc:cxnChg>
      </pc:sldChg>
      <pc:sldChg chg="addSp delSp modSp del">
        <pc:chgData name="게스트 사용자" userId="S::urn:spo:anon#00670efae5bcbaf86bcc8c5a2f320d72b1637b50c6fc52f18ae79a5df84a0050::" providerId="AD" clId="Web-{5F83EE4A-C54C-ED02-4842-B0BAFC81FCA7}" dt="2022-06-10T18:53:38.810" v="968"/>
        <pc:sldMkLst>
          <pc:docMk/>
          <pc:sldMk cId="3826567273" sldId="350"/>
        </pc:sldMkLst>
        <pc:spChg chg="add del">
          <ac:chgData name="게스트 사용자" userId="S::urn:spo:anon#00670efae5bcbaf86bcc8c5a2f320d72b1637b50c6fc52f18ae79a5df84a0050::" providerId="AD" clId="Web-{5F83EE4A-C54C-ED02-4842-B0BAFC81FCA7}" dt="2022-06-10T18:24:49.337" v="457"/>
          <ac:spMkLst>
            <pc:docMk/>
            <pc:sldMk cId="3826567273" sldId="350"/>
            <ac:spMk id="2" creationId="{5D77E7F3-377E-E05E-75FF-39195565D2BA}"/>
          </ac:spMkLst>
        </pc:spChg>
        <pc:spChg chg="add del">
          <ac:chgData name="게스트 사용자" userId="S::urn:spo:anon#00670efae5bcbaf86bcc8c5a2f320d72b1637b50c6fc52f18ae79a5df84a0050::" providerId="AD" clId="Web-{5F83EE4A-C54C-ED02-4842-B0BAFC81FCA7}" dt="2022-06-10T18:24:54.447" v="459"/>
          <ac:spMkLst>
            <pc:docMk/>
            <pc:sldMk cId="3826567273" sldId="350"/>
            <ac:spMk id="3" creationId="{FA07C77D-9275-3740-E503-9455C82F633A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6:03.946" v="741"/>
          <ac:spMkLst>
            <pc:docMk/>
            <pc:sldMk cId="3826567273" sldId="350"/>
            <ac:spMk id="7" creationId="{E2F5CFA5-47EA-9727-8F28-9A172FE05DDE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29:34.453" v="605" actId="1076"/>
          <ac:spMkLst>
            <pc:docMk/>
            <pc:sldMk cId="3826567273" sldId="350"/>
            <ac:spMk id="9" creationId="{C0E53BEA-344F-1528-2157-01899F2CCF71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24:45.587" v="455" actId="1076"/>
          <ac:spMkLst>
            <pc:docMk/>
            <pc:sldMk cId="3826567273" sldId="350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5F83EE4A-C54C-ED02-4842-B0BAFC81FCA7}" dt="2022-06-10T18:35:54.336" v="740" actId="1076"/>
          <ac:spMkLst>
            <pc:docMk/>
            <pc:sldMk cId="3826567273" sldId="350"/>
            <ac:spMk id="12" creationId="{2A4ECB58-8D71-461D-94FA-57CEF1FD4556}"/>
          </ac:spMkLst>
        </pc:spChg>
        <pc:spChg chg="add del mod">
          <ac:chgData name="게스트 사용자" userId="S::urn:spo:anon#00670efae5bcbaf86bcc8c5a2f320d72b1637b50c6fc52f18ae79a5df84a0050::" providerId="AD" clId="Web-{5F83EE4A-C54C-ED02-4842-B0BAFC81FCA7}" dt="2022-06-10T18:36:07.337" v="742"/>
          <ac:spMkLst>
            <pc:docMk/>
            <pc:sldMk cId="3826567273" sldId="350"/>
            <ac:spMk id="25" creationId="{1ABE772D-A5D1-4C0E-E1B3-0627125A43A5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08" v="685" actId="1076"/>
          <ac:spMkLst>
            <pc:docMk/>
            <pc:sldMk cId="3826567273" sldId="350"/>
            <ac:spMk id="43" creationId="{FEB30551-5BFE-8B34-89B1-35896631FCD6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24" v="686" actId="1076"/>
          <ac:spMkLst>
            <pc:docMk/>
            <pc:sldMk cId="3826567273" sldId="350"/>
            <ac:spMk id="45" creationId="{AF38BBD1-AB31-4910-5F69-A15058605121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4:07.287" v="696" actId="1076"/>
          <ac:spMkLst>
            <pc:docMk/>
            <pc:sldMk cId="3826567273" sldId="350"/>
            <ac:spMk id="47" creationId="{5D95F76C-F581-8D26-5260-FFB3C8D2D4AF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57.506" v="694" actId="1076"/>
          <ac:spMkLst>
            <pc:docMk/>
            <pc:sldMk cId="3826567273" sldId="350"/>
            <ac:spMk id="49" creationId="{4DB97535-6AAA-3E1A-210E-1FE5ECBBF558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40" v="689" actId="1076"/>
          <ac:spMkLst>
            <pc:docMk/>
            <pc:sldMk cId="3826567273" sldId="350"/>
            <ac:spMk id="51" creationId="{FAF0E81F-AC5B-9C07-ED42-25569F025BC5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3:39.255" v="690" actId="1076"/>
          <ac:spMkLst>
            <pc:docMk/>
            <pc:sldMk cId="3826567273" sldId="350"/>
            <ac:spMk id="53" creationId="{46CBBF5A-86CD-ABEC-7C56-7268D4100B8F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7:10.265" v="753" actId="1076"/>
          <ac:spMkLst>
            <pc:docMk/>
            <pc:sldMk cId="3826567273" sldId="350"/>
            <ac:spMk id="55" creationId="{5FF760DA-F9D5-C69B-4801-03ACDAD4597A}"/>
          </ac:spMkLst>
        </pc:spChg>
        <pc:spChg chg="add mod">
          <ac:chgData name="게스트 사용자" userId="S::urn:spo:anon#00670efae5bcbaf86bcc8c5a2f320d72b1637b50c6fc52f18ae79a5df84a0050::" providerId="AD" clId="Web-{5F83EE4A-C54C-ED02-4842-B0BAFC81FCA7}" dt="2022-06-10T18:36:17.727" v="746" actId="1076"/>
          <ac:spMkLst>
            <pc:docMk/>
            <pc:sldMk cId="3826567273" sldId="350"/>
            <ac:spMk id="57" creationId="{57FD22C8-CBE7-7262-FFD0-674A8CEF92F3}"/>
          </ac:spMkLst>
        </pc:spChg>
        <pc:grpChg chg="mod">
          <ac:chgData name="게스트 사용자" userId="S::urn:spo:anon#00670efae5bcbaf86bcc8c5a2f320d72b1637b50c6fc52f18ae79a5df84a0050::" providerId="AD" clId="Web-{5F83EE4A-C54C-ED02-4842-B0BAFC81FCA7}" dt="2022-06-10T18:42:04.779" v="790" actId="1076"/>
          <ac:grpSpMkLst>
            <pc:docMk/>
            <pc:sldMk cId="3826567273" sldId="350"/>
            <ac:grpSpMk id="3" creationId="{9E66C371-1D76-1A34-FD55-0C5DA14B3033}"/>
          </ac:grpSpMkLst>
        </pc:grpChg>
        <pc:grpChg chg="mod">
          <ac:chgData name="게스트 사용자" userId="S::urn:spo:anon#00670efae5bcbaf86bcc8c5a2f320d72b1637b50c6fc52f18ae79a5df84a0050::" providerId="AD" clId="Web-{5F83EE4A-C54C-ED02-4842-B0BAFC81FCA7}" dt="2022-06-10T18:45:04.877" v="878" actId="14100"/>
          <ac:grpSpMkLst>
            <pc:docMk/>
            <pc:sldMk cId="3826567273" sldId="350"/>
            <ac:grpSpMk id="7" creationId="{CA85ED26-5D26-8740-686B-F934CAA152B0}"/>
          </ac:grpSpMkLst>
        </pc:grpChg>
        <pc:picChg chg="add mod">
          <ac:chgData name="게스트 사용자" userId="S::urn:spo:anon#00670efae5bcbaf86bcc8c5a2f320d72b1637b50c6fc52f18ae79a5df84a0050::" providerId="AD" clId="Web-{5F83EE4A-C54C-ED02-4842-B0BAFC81FCA7}" dt="2022-06-10T18:36:22.134" v="747" actId="1076"/>
          <ac:picMkLst>
            <pc:docMk/>
            <pc:sldMk cId="3826567273" sldId="350"/>
            <ac:picMk id="4" creationId="{5B7DA653-B26D-AF86-4F14-F6C1DB1514BA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6:53.371" v="564"/>
          <ac:picMkLst>
            <pc:docMk/>
            <pc:sldMk cId="3826567273" sldId="350"/>
            <ac:picMk id="5" creationId="{1B24426D-E90A-B560-094E-A6163C7AE77C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2"/>
          <ac:picMkLst>
            <pc:docMk/>
            <pc:sldMk cId="3826567273" sldId="350"/>
            <ac:picMk id="15" creationId="{92A2DF17-DF41-E5D8-9A8A-9ACCAA20C1BF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1"/>
          <ac:picMkLst>
            <pc:docMk/>
            <pc:sldMk cId="3826567273" sldId="350"/>
            <ac:picMk id="17" creationId="{62D6710D-A6AC-D7BD-B5D2-AE812244D385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80"/>
          <ac:picMkLst>
            <pc:docMk/>
            <pc:sldMk cId="3826567273" sldId="350"/>
            <ac:picMk id="19" creationId="{B461C397-4180-E6CD-415C-FE3ECEADCF51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79"/>
          <ac:picMkLst>
            <pc:docMk/>
            <pc:sldMk cId="3826567273" sldId="350"/>
            <ac:picMk id="21" creationId="{D092C9D0-E629-C29C-169F-31F8C6A2256D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8:07.670" v="578"/>
          <ac:picMkLst>
            <pc:docMk/>
            <pc:sldMk cId="3826567273" sldId="350"/>
            <ac:picMk id="23" creationId="{EE7D75E6-ACB7-29C8-4C36-7EF309071917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2:47.671" v="801" actId="1076"/>
          <ac:picMkLst>
            <pc:docMk/>
            <pc:sldMk cId="3826567273" sldId="350"/>
            <ac:picMk id="27" creationId="{E0CD4D7A-3205-45AC-0F70-FF866A277D8B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6:22.165" v="748" actId="1076"/>
          <ac:picMkLst>
            <pc:docMk/>
            <pc:sldMk cId="3826567273" sldId="350"/>
            <ac:picMk id="29" creationId="{50B387E7-25AB-2E0E-DE06-44856B547C7F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8:05.719" v="756" actId="1076"/>
          <ac:picMkLst>
            <pc:docMk/>
            <pc:sldMk cId="3826567273" sldId="350"/>
            <ac:picMk id="31" creationId="{AD5D9DF3-5EC0-9FBE-7665-A866B726486F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30:59.392" v="623"/>
          <ac:picMkLst>
            <pc:docMk/>
            <pc:sldMk cId="3826567273" sldId="350"/>
            <ac:picMk id="33" creationId="{472E46E5-3719-9F60-E0FA-82D80AFBD427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27:29.216" v="571"/>
          <ac:picMkLst>
            <pc:docMk/>
            <pc:sldMk cId="3826567273" sldId="350"/>
            <ac:picMk id="35" creationId="{C5BA3B13-4205-3F94-B7BE-A54B881E5032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4:15.131" v="697" actId="1076"/>
          <ac:picMkLst>
            <pc:docMk/>
            <pc:sldMk cId="3826567273" sldId="350"/>
            <ac:picMk id="36" creationId="{52AAEE5A-3572-DD3A-8916-9C2A2E448BE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4:17.303" v="698" actId="1076"/>
          <ac:picMkLst>
            <pc:docMk/>
            <pc:sldMk cId="3826567273" sldId="350"/>
            <ac:picMk id="37" creationId="{43D77C57-39AB-C86F-2F18-5EB0282D8145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3:41.755" v="691" actId="1076"/>
          <ac:picMkLst>
            <pc:docMk/>
            <pc:sldMk cId="3826567273" sldId="350"/>
            <ac:picMk id="38" creationId="{25F31DDF-F746-8B75-7E9A-8FD23CA6AD03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44:56.642" v="876" actId="1076"/>
          <ac:picMkLst>
            <pc:docMk/>
            <pc:sldMk cId="3826567273" sldId="350"/>
            <ac:picMk id="39" creationId="{5E69E119-B87F-8ED2-BFFA-3D9C9E6FEAFE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0:05.266" v="620" actId="14100"/>
          <ac:picMkLst>
            <pc:docMk/>
            <pc:sldMk cId="3826567273" sldId="350"/>
            <ac:picMk id="40" creationId="{6438F7DE-1B65-C565-936A-3965C6745081}"/>
          </ac:picMkLst>
        </pc:picChg>
        <pc:picChg chg="add mod">
          <ac:chgData name="게스트 사용자" userId="S::urn:spo:anon#00670efae5bcbaf86bcc8c5a2f320d72b1637b50c6fc52f18ae79a5df84a0050::" providerId="AD" clId="Web-{5F83EE4A-C54C-ED02-4842-B0BAFC81FCA7}" dt="2022-06-10T18:33:45.037" v="692" actId="1076"/>
          <ac:picMkLst>
            <pc:docMk/>
            <pc:sldMk cId="3826567273" sldId="350"/>
            <ac:picMk id="41" creationId="{63426191-4916-C1E1-15B9-375555213252}"/>
          </ac:picMkLst>
        </pc:picChg>
        <pc:picChg chg="add del mod">
          <ac:chgData name="게스트 사용자" userId="S::urn:spo:anon#00670efae5bcbaf86bcc8c5a2f320d72b1637b50c6fc52f18ae79a5df84a0050::" providerId="AD" clId="Web-{5F83EE4A-C54C-ED02-4842-B0BAFC81FCA7}" dt="2022-06-10T18:37:20.703" v="755"/>
          <ac:picMkLst>
            <pc:docMk/>
            <pc:sldMk cId="3826567273" sldId="350"/>
            <ac:picMk id="59" creationId="{02464C26-DE3A-8049-CA5B-220330EAD2BE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6A715D18-445B-4DFF-6BFD-371FD0F48046}"/>
    <pc:docChg chg="addSld delSld modSld sldOrd">
      <pc:chgData name="게스트 사용자" userId="S::urn:spo:anon#00670efae5bcbaf86bcc8c5a2f320d72b1637b50c6fc52f18ae79a5df84a0050::" providerId="AD" clId="Web-{6A715D18-445B-4DFF-6BFD-371FD0F48046}" dt="2022-06-08T12:50:28.763" v="1336" actId="14100"/>
      <pc:docMkLst>
        <pc:docMk/>
      </pc:docMkLst>
      <pc:sldChg chg="addSp delSp modSp">
        <pc:chgData name="게스트 사용자" userId="S::urn:spo:anon#00670efae5bcbaf86bcc8c5a2f320d72b1637b50c6fc52f18ae79a5df84a0050::" providerId="AD" clId="Web-{6A715D18-445B-4DFF-6BFD-371FD0F48046}" dt="2022-06-08T12:10:01.528" v="1157"/>
        <pc:sldMkLst>
          <pc:docMk/>
          <pc:sldMk cId="3919074130" sldId="298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2:06:23.852" v="1117"/>
          <ac:spMkLst>
            <pc:docMk/>
            <pc:sldMk cId="3919074130" sldId="298"/>
            <ac:spMk id="5" creationId="{851319B3-A201-6BAC-A846-5DA64286985C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2:06:52.790" v="1125"/>
          <ac:spMkLst>
            <pc:docMk/>
            <pc:sldMk cId="3919074130" sldId="298"/>
            <ac:spMk id="6" creationId="{1510E15D-2F19-9725-EEC3-17A6EEEEE0A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8:41.277" v="1143"/>
          <ac:spMkLst>
            <pc:docMk/>
            <pc:sldMk cId="3919074130" sldId="298"/>
            <ac:spMk id="10" creationId="{DAA04485-77E9-3017-8E43-7327F8F0973D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8:54.840" v="1145" actId="1076"/>
          <ac:spMkLst>
            <pc:docMk/>
            <pc:sldMk cId="3919074130" sldId="298"/>
            <ac:spMk id="11" creationId="{0FBA54AB-BBA1-AF62-BB97-121BE0185C1B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2" creationId="{609986F3-BA8F-95BF-281B-4FA8C4F1B88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3" creationId="{CEC047E7-E06F-6DD5-05B8-87D46B5418C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10:01.528" v="1157"/>
          <ac:picMkLst>
            <pc:docMk/>
            <pc:sldMk cId="3919074130" sldId="298"/>
            <ac:picMk id="4" creationId="{47CD3272-F34B-ADE6-3416-BDCE63878969}"/>
          </ac:picMkLst>
        </pc:picChg>
        <pc:cxnChg chg="add del mod">
          <ac:chgData name="게스트 사용자" userId="S::urn:spo:anon#00670efae5bcbaf86bcc8c5a2f320d72b1637b50c6fc52f18ae79a5df84a0050::" providerId="AD" clId="Web-{6A715D18-445B-4DFF-6BFD-371FD0F48046}" dt="2022-06-08T12:07:25.494" v="1133"/>
          <ac:cxnSpMkLst>
            <pc:docMk/>
            <pc:sldMk cId="3919074130" sldId="298"/>
            <ac:cxnSpMk id="9" creationId="{3EC0B025-E22D-86B7-DC12-D701D7700004}"/>
          </ac:cxnSpMkLst>
        </pc:cxnChg>
      </pc:sldChg>
      <pc:sldChg chg="del">
        <pc:chgData name="게스트 사용자" userId="S::urn:spo:anon#00670efae5bcbaf86bcc8c5a2f320d72b1637b50c6fc52f18ae79a5df84a0050::" providerId="AD" clId="Web-{6A715D18-445B-4DFF-6BFD-371FD0F48046}" dt="2022-06-08T10:28:28.519" v="357"/>
        <pc:sldMkLst>
          <pc:docMk/>
          <pc:sldMk cId="2430363080" sldId="304"/>
        </pc:sldMkLst>
      </pc:sldChg>
      <pc:sldChg chg="del">
        <pc:chgData name="게스트 사용자" userId="S::urn:spo:anon#00670efae5bcbaf86bcc8c5a2f320d72b1637b50c6fc52f18ae79a5df84a0050::" providerId="AD" clId="Web-{6A715D18-445B-4DFF-6BFD-371FD0F48046}" dt="2022-06-08T10:08:33.570" v="11"/>
        <pc:sldMkLst>
          <pc:docMk/>
          <pc:sldMk cId="533771056" sldId="306"/>
        </pc:sldMkLst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01:03.043" v="541" actId="1076"/>
        <pc:sldMkLst>
          <pc:docMk/>
          <pc:sldMk cId="566697460" sldId="308"/>
        </pc:sldMkLst>
        <pc:spChg chg="del mod">
          <ac:chgData name="게스트 사용자" userId="S::urn:spo:anon#00670efae5bcbaf86bcc8c5a2f320d72b1637b50c6fc52f18ae79a5df84a0050::" providerId="AD" clId="Web-{6A715D18-445B-4DFF-6BFD-371FD0F48046}" dt="2022-06-08T11:00:17.448" v="532"/>
          <ac:spMkLst>
            <pc:docMk/>
            <pc:sldMk cId="566697460" sldId="308"/>
            <ac:spMk id="6" creationId="{7B3E0EB5-D703-15EB-6741-21E8CBD3EC3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21"/>
          <ac:spMkLst>
            <pc:docMk/>
            <pc:sldMk cId="566697460" sldId="30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1:03.043" v="541" actId="1076"/>
          <ac:spMkLst>
            <pc:docMk/>
            <pc:sldMk cId="566697460" sldId="308"/>
            <ac:spMk id="8" creationId="{B14F1A9F-29FA-04AF-314C-E28A5B8EEF7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8"/>
          <ac:spMkLst>
            <pc:docMk/>
            <pc:sldMk cId="566697460" sldId="308"/>
            <ac:spMk id="13" creationId="{995F5372-47D9-F72A-4FC1-459E67D1CFD4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7"/>
          <ac:spMkLst>
            <pc:docMk/>
            <pc:sldMk cId="566697460" sldId="308"/>
            <ac:spMk id="14" creationId="{CAA6E500-A66E-FCBD-62AF-DF6770DA7F3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6"/>
          <ac:spMkLst>
            <pc:docMk/>
            <pc:sldMk cId="566697460" sldId="308"/>
            <ac:spMk id="17" creationId="{46F81812-B0C5-EB36-D245-D60CBA3F2AA6}"/>
          </ac:spMkLst>
        </pc:spChg>
        <pc:spChg chg="add">
          <ac:chgData name="게스트 사용자" userId="S::urn:spo:anon#00670efae5bcbaf86bcc8c5a2f320d72b1637b50c6fc52f18ae79a5df84a0050::" providerId="AD" clId="Web-{6A715D18-445B-4DFF-6BFD-371FD0F48046}" dt="2022-06-08T11:00:17.683" v="533"/>
          <ac:spMkLst>
            <pc:docMk/>
            <pc:sldMk cId="566697460" sldId="308"/>
            <ac:spMk id="18" creationId="{14E1E5A0-3B6B-FD04-AE75-A4DCF89BED2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5"/>
          <ac:spMkLst>
            <pc:docMk/>
            <pc:sldMk cId="566697460" sldId="308"/>
            <ac:spMk id="20" creationId="{197D0AB5-8F98-4EE5-B92F-0A771C86DEF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4"/>
          <ac:spMkLst>
            <pc:docMk/>
            <pc:sldMk cId="566697460" sldId="308"/>
            <ac:spMk id="23" creationId="{F56B33E2-1887-04F5-C630-ACDE44516DC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3"/>
          <ac:spMkLst>
            <pc:docMk/>
            <pc:sldMk cId="566697460" sldId="308"/>
            <ac:spMk id="26" creationId="{D401A86A-DB94-6E69-F050-B45077A88E62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59:26.385" v="512"/>
          <ac:spMkLst>
            <pc:docMk/>
            <pc:sldMk cId="566697460" sldId="308"/>
            <ac:spMk id="28" creationId="{82BC6628-A378-3968-0C31-339C4BCCB971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00:59.715" v="540"/>
          <ac:spMkLst>
            <pc:docMk/>
            <pc:sldMk cId="566697460" sldId="308"/>
            <ac:spMk id="31" creationId="{13C3EDFE-AF7C-644E-3C13-9335BEA5DCA9}"/>
          </ac:spMkLst>
        </pc:spChg>
      </pc:sldChg>
      <pc:sldChg chg="modSp del">
        <pc:chgData name="게스트 사용자" userId="S::urn:spo:anon#00670efae5bcbaf86bcc8c5a2f320d72b1637b50c6fc52f18ae79a5df84a0050::" providerId="AD" clId="Web-{6A715D18-445B-4DFF-6BFD-371FD0F48046}" dt="2022-06-08T10:28:30.176" v="358"/>
        <pc:sldMkLst>
          <pc:docMk/>
          <pc:sldMk cId="1991086338" sldId="310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5:58.513" v="324"/>
          <ac:spMkLst>
            <pc:docMk/>
            <pc:sldMk cId="1991086338" sldId="310"/>
            <ac:spMk id="3" creationId="{A3D9DE88-A6CE-D219-714A-2271354E4E1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0.923" v="325"/>
          <ac:spMkLst>
            <pc:docMk/>
            <pc:sldMk cId="1991086338" sldId="310"/>
            <ac:spMk id="8" creationId="{76C4F9C7-CE5A-97DF-BCAA-34745500285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2.532" v="326"/>
          <ac:spMkLst>
            <pc:docMk/>
            <pc:sldMk cId="1991086338" sldId="310"/>
            <ac:spMk id="9" creationId="{A03ACF48-6F05-3F67-41EC-4C089AC4C87E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3.907" v="327"/>
          <ac:spMkLst>
            <pc:docMk/>
            <pc:sldMk cId="1991086338" sldId="310"/>
            <ac:spMk id="10" creationId="{DC2C70E2-15F8-44D4-D843-CEBD79806D8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5:55.201" v="323"/>
          <ac:spMkLst>
            <pc:docMk/>
            <pc:sldMk cId="1991086338" sldId="310"/>
            <ac:spMk id="11" creationId="{CDB9E179-F3FB-46A9-DE1E-1B21C5562D0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4.610" v="328"/>
          <ac:spMkLst>
            <pc:docMk/>
            <pc:sldMk cId="1991086338" sldId="310"/>
            <ac:spMk id="12" creationId="{96D8BCEA-56ED-B02C-E11C-C56B4C97CF39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5.282" v="329"/>
          <ac:spMkLst>
            <pc:docMk/>
            <pc:sldMk cId="1991086338" sldId="310"/>
            <ac:spMk id="13" creationId="{18E32BAC-1302-ED91-8A4A-8FD93721582E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5.969" v="330"/>
          <ac:spMkLst>
            <pc:docMk/>
            <pc:sldMk cId="1991086338" sldId="310"/>
            <ac:spMk id="14" creationId="{DA23B53C-8E2A-ECA2-0C02-077CEC66E5A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7.266" v="331"/>
          <ac:spMkLst>
            <pc:docMk/>
            <pc:sldMk cId="1991086338" sldId="310"/>
            <ac:spMk id="23" creationId="{00C700DE-159E-71BA-2389-95C27680C71C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7.876" v="332"/>
          <ac:spMkLst>
            <pc:docMk/>
            <pc:sldMk cId="1991086338" sldId="310"/>
            <ac:spMk id="24" creationId="{C201D833-A74D-1089-E058-90AACF492501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8.298" v="333"/>
          <ac:spMkLst>
            <pc:docMk/>
            <pc:sldMk cId="1991086338" sldId="310"/>
            <ac:spMk id="25" creationId="{44658DCF-FBD7-241F-DD8A-E85EC1CE0C9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8.798" v="334"/>
          <ac:spMkLst>
            <pc:docMk/>
            <pc:sldMk cId="1991086338" sldId="310"/>
            <ac:spMk id="26" creationId="{2C8168CD-2371-403A-BB0E-3B333452E745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09.282" v="335"/>
          <ac:spMkLst>
            <pc:docMk/>
            <pc:sldMk cId="1991086338" sldId="310"/>
            <ac:spMk id="27" creationId="{81DA8E25-6279-61B9-05C7-38A7EBBD73A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657" v="336"/>
          <ac:spMkLst>
            <pc:docMk/>
            <pc:sldMk cId="1991086338" sldId="310"/>
            <ac:spMk id="28" creationId="{68315946-9C71-55CC-4DFC-FBEFE8AADEB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704" v="337"/>
          <ac:spMkLst>
            <pc:docMk/>
            <pc:sldMk cId="1991086338" sldId="310"/>
            <ac:spMk id="29" creationId="{2E9A6AB7-02E4-7F90-43A4-72AED516CC2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0.813" v="338"/>
          <ac:spMkLst>
            <pc:docMk/>
            <pc:sldMk cId="1991086338" sldId="310"/>
            <ac:spMk id="30" creationId="{18EEDFFD-366B-ADA7-0556-2042F84241CD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6:12.563" v="339"/>
          <ac:spMkLst>
            <pc:docMk/>
            <pc:sldMk cId="1991086338" sldId="310"/>
            <ac:spMk id="33" creationId="{01793BA8-389B-B411-9298-47CAD9DBA00D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01:14.278" v="542" actId="1076"/>
        <pc:sldMkLst>
          <pc:docMk/>
          <pc:sldMk cId="3126664983" sldId="311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1:01:14.278" v="542" actId="1076"/>
          <ac:spMkLst>
            <pc:docMk/>
            <pc:sldMk cId="3126664983" sldId="311"/>
            <ac:spMk id="2" creationId="{2E180918-71B4-1DB5-5725-0AEA9C3EBE87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0:28:22.988" v="354"/>
          <ac:spMkLst>
            <pc:docMk/>
            <pc:sldMk cId="3126664983" sldId="311"/>
            <ac:spMk id="3" creationId="{30265F24-0052-B80D-0572-FF6A11DDF057}"/>
          </ac:spMkLst>
        </pc:spChg>
        <pc:spChg chg="add">
          <ac:chgData name="게스트 사용자" userId="S::urn:spo:anon#00670efae5bcbaf86bcc8c5a2f320d72b1637b50c6fc52f18ae79a5df84a0050::" providerId="AD" clId="Web-{6A715D18-445B-4DFF-6BFD-371FD0F48046}" dt="2022-06-08T10:28:25.847" v="356"/>
          <ac:spMkLst>
            <pc:docMk/>
            <pc:sldMk cId="3126664983" sldId="311"/>
            <ac:spMk id="4" creationId="{42FE9687-BC1C-C298-7BAF-7AE3A26A47C8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8:15.816" v="349" actId="1076"/>
          <ac:spMkLst>
            <pc:docMk/>
            <pc:sldMk cId="3126664983" sldId="311"/>
            <ac:spMk id="18" creationId="{F904FE52-87A0-4CCB-A934-CCEEA6BF88FB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8:15.847" v="352" actId="1076"/>
          <ac:spMkLst>
            <pc:docMk/>
            <pc:sldMk cId="3126664983" sldId="311"/>
            <ac:spMk id="40" creationId="{BD37E549-27C6-A86B-0819-B0F40E16E895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28:25.769" v="355"/>
          <ac:spMkLst>
            <pc:docMk/>
            <pc:sldMk cId="3126664983" sldId="311"/>
            <ac:spMk id="42" creationId="{30D5F67D-58DA-FE4A-BDC4-1FA1992934E0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0:28:15.785" v="347" actId="1076"/>
          <ac:picMkLst>
            <pc:docMk/>
            <pc:sldMk cId="3126664983" sldId="311"/>
            <ac:picMk id="7" creationId="{4B5603EB-4EF7-4FED-E6C5-9808D8B77173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00" v="348" actId="1076"/>
          <ac:picMkLst>
            <pc:docMk/>
            <pc:sldMk cId="3126664983" sldId="311"/>
            <ac:picMk id="15" creationId="{6616B92E-92E9-E41C-ADD3-9A4BE4E15387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16" v="350" actId="1076"/>
          <ac:picMkLst>
            <pc:docMk/>
            <pc:sldMk cId="3126664983" sldId="311"/>
            <ac:picMk id="19" creationId="{28CBBCC2-7130-1FFB-276C-FCF8F356260D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28:15.832" v="351" actId="1076"/>
          <ac:picMkLst>
            <pc:docMk/>
            <pc:sldMk cId="3126664983" sldId="311"/>
            <ac:picMk id="20" creationId="{B4FAE577-8B8F-C2F5-5394-7F5176FCFDCA}"/>
          </ac:picMkLst>
        </pc:picChg>
      </pc:sldChg>
      <pc:sldChg chg="modSp">
        <pc:chgData name="게스트 사용자" userId="S::urn:spo:anon#00670efae5bcbaf86bcc8c5a2f320d72b1637b50c6fc52f18ae79a5df84a0050::" providerId="AD" clId="Web-{6A715D18-445B-4DFF-6BFD-371FD0F48046}" dt="2022-06-08T11:09:08.381" v="600" actId="14100"/>
        <pc:sldMkLst>
          <pc:docMk/>
          <pc:sldMk cId="2813390622" sldId="31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09:08.381" v="596" actId="14100"/>
          <ac:spMkLst>
            <pc:docMk/>
            <pc:sldMk cId="2813390622" sldId="313"/>
            <ac:spMk id="21" creationId="{08A2BC87-6D08-7219-D608-E833285D3C08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2" actId="14100"/>
          <ac:spMkLst>
            <pc:docMk/>
            <pc:sldMk cId="2813390622" sldId="313"/>
            <ac:spMk id="28" creationId="{1804CAAA-A4CB-8214-2F92-33FF5E3581B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1" actId="14100"/>
          <ac:spMkLst>
            <pc:docMk/>
            <pc:sldMk cId="2813390622" sldId="313"/>
            <ac:spMk id="30" creationId="{6982D4A9-BF56-BF28-D09F-8C7F265A0BFC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90" actId="14100"/>
          <ac:spMkLst>
            <pc:docMk/>
            <pc:sldMk cId="2813390622" sldId="313"/>
            <ac:spMk id="32" creationId="{1DE838A5-B678-260F-18CB-FD7862065FF7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9" actId="14100"/>
          <ac:spMkLst>
            <pc:docMk/>
            <pc:sldMk cId="2813390622" sldId="313"/>
            <ac:spMk id="34" creationId="{A2DC22B3-5E89-B84B-12E2-9B95207DB085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8" actId="14100"/>
          <ac:spMkLst>
            <pc:docMk/>
            <pc:sldMk cId="2813390622" sldId="313"/>
            <ac:spMk id="35" creationId="{0B0BA5D7-808D-6A4A-8009-2294126D9CE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7" actId="14100"/>
          <ac:spMkLst>
            <pc:docMk/>
            <pc:sldMk cId="2813390622" sldId="313"/>
            <ac:spMk id="36" creationId="{1E069CEB-5677-9793-CA0F-4B9A45C57303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6" actId="14100"/>
          <ac:spMkLst>
            <pc:docMk/>
            <pc:sldMk cId="2813390622" sldId="313"/>
            <ac:spMk id="37" creationId="{DB28B2CC-CE39-D5F1-5288-6C18FACBD236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9:08.381" v="585" actId="14100"/>
          <ac:spMkLst>
            <pc:docMk/>
            <pc:sldMk cId="2813390622" sldId="313"/>
            <ac:spMk id="38" creationId="{AE1CD88E-3807-ADE6-4F0A-448E8A8C4DD5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1:09:08.381" v="600" actId="14100"/>
          <ac:picMkLst>
            <pc:docMk/>
            <pc:sldMk cId="2813390622" sldId="313"/>
            <ac:picMk id="7" creationId="{CBF82271-0904-3709-4C39-D9CABCD324BF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9" actId="14100"/>
          <ac:picMkLst>
            <pc:docMk/>
            <pc:sldMk cId="2813390622" sldId="313"/>
            <ac:picMk id="10" creationId="{4536CC77-113D-431A-588D-FC9238DA0920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8" actId="14100"/>
          <ac:picMkLst>
            <pc:docMk/>
            <pc:sldMk cId="2813390622" sldId="313"/>
            <ac:picMk id="11" creationId="{70A1CB99-8B45-0D3F-69AF-6412D723787D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7" actId="14100"/>
          <ac:picMkLst>
            <pc:docMk/>
            <pc:sldMk cId="2813390622" sldId="313"/>
            <ac:picMk id="20" creationId="{7CC48A0B-B458-666C-6094-6210EA7080F1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5" actId="14100"/>
          <ac:picMkLst>
            <pc:docMk/>
            <pc:sldMk cId="2813390622" sldId="313"/>
            <ac:picMk id="22" creationId="{55BD0730-BAB5-AC18-1A42-4225918CAB15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4" actId="14100"/>
          <ac:picMkLst>
            <pc:docMk/>
            <pc:sldMk cId="2813390622" sldId="313"/>
            <ac:picMk id="23" creationId="{7627226B-7192-711E-8CBA-30184EA76880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1:09:08.381" v="593" actId="14100"/>
          <ac:picMkLst>
            <pc:docMk/>
            <pc:sldMk cId="2813390622" sldId="313"/>
            <ac:picMk id="25" creationId="{FF5180B7-A3FD-8487-E7A2-5F94019B3B88}"/>
          </ac:picMkLst>
        </pc:pic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0:41:40.692" v="464" actId="20577"/>
        <pc:sldMkLst>
          <pc:docMk/>
          <pc:sldMk cId="2660743468" sldId="315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0:39:58.096" v="436"/>
          <ac:spMkLst>
            <pc:docMk/>
            <pc:sldMk cId="2660743468" sldId="315"/>
            <ac:spMk id="3" creationId="{33079527-A966-FC37-7543-D1F80BEC6BAD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0:40:00.377" v="441" actId="20577"/>
          <ac:spMkLst>
            <pc:docMk/>
            <pc:sldMk cId="2660743468" sldId="315"/>
            <ac:spMk id="4" creationId="{AD3EA885-8419-51A6-DF6B-76174E2F8683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39:55.518" v="434"/>
          <ac:spMkLst>
            <pc:docMk/>
            <pc:sldMk cId="2660743468" sldId="315"/>
            <ac:spMk id="19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41:40.692" v="464" actId="20577"/>
          <ac:spMkLst>
            <pc:docMk/>
            <pc:sldMk cId="2660743468" sldId="315"/>
            <ac:spMk id="192" creationId="{00000000-0000-0000-0000-000000000000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23:29.001" v="1066" actId="14100"/>
        <pc:sldMkLst>
          <pc:docMk/>
          <pc:sldMk cId="1693167282" sldId="316"/>
        </pc:sldMkLst>
        <pc:spChg chg="add del">
          <ac:chgData name="게스트 사용자" userId="S::urn:spo:anon#00670efae5bcbaf86bcc8c5a2f320d72b1637b50c6fc52f18ae79a5df84a0050::" providerId="AD" clId="Web-{6A715D18-445B-4DFF-6BFD-371FD0F48046}" dt="2022-06-08T10:02:38.734" v="2"/>
          <ac:spMkLst>
            <pc:docMk/>
            <pc:sldMk cId="1693167282" sldId="316"/>
            <ac:spMk id="2" creationId="{684D6588-680C-3EEB-B91A-0EF06EBF92BF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0:03:52.111" v="6"/>
          <ac:spMkLst>
            <pc:docMk/>
            <pc:sldMk cId="1693167282" sldId="316"/>
            <ac:spMk id="3" creationId="{FF822480-D1E4-73DD-4A77-6E19906CBDC9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3.844" v="788"/>
          <ac:spMkLst>
            <pc:docMk/>
            <pc:sldMk cId="1693167282" sldId="316"/>
            <ac:spMk id="5" creationId="{3805A643-9DC4-FC2C-616C-1C25F7C1DF42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23:02.219" v="1041"/>
          <ac:spMkLst>
            <pc:docMk/>
            <pc:sldMk cId="1693167282" sldId="316"/>
            <ac:spMk id="6" creationId="{08E5BE1E-DDC7-A540-E526-E2D56391873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7"/>
          <ac:spMkLst>
            <pc:docMk/>
            <pc:sldMk cId="1693167282" sldId="316"/>
            <ac:spMk id="7" creationId="{85FA3D85-7FFB-6464-A921-8AD3E003F02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6"/>
          <ac:spMkLst>
            <pc:docMk/>
            <pc:sldMk cId="1693167282" sldId="316"/>
            <ac:spMk id="8" creationId="{38EC1CAA-DD0C-CF29-6E78-37F60A3363AA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5"/>
          <ac:spMkLst>
            <pc:docMk/>
            <pc:sldMk cId="1693167282" sldId="316"/>
            <ac:spMk id="9" creationId="{F383BB1B-5D09-C639-3597-F23CB0F6275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4"/>
          <ac:spMkLst>
            <pc:docMk/>
            <pc:sldMk cId="1693167282" sldId="316"/>
            <ac:spMk id="10" creationId="{A8DA4029-6006-4E3C-8F1C-E083DE1981F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3"/>
          <ac:spMkLst>
            <pc:docMk/>
            <pc:sldMk cId="1693167282" sldId="316"/>
            <ac:spMk id="11" creationId="{1604BCE4-15D8-DE25-ADC1-F598E4096323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2"/>
          <ac:spMkLst>
            <pc:docMk/>
            <pc:sldMk cId="1693167282" sldId="316"/>
            <ac:spMk id="12" creationId="{390D48EF-421F-44CD-FC0B-E78D9F22B08B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4.354" v="607"/>
          <ac:spMkLst>
            <pc:docMk/>
            <pc:sldMk cId="1693167282" sldId="316"/>
            <ac:spMk id="13" creationId="{92EBEC6B-E670-EF63-4301-CD5F9880653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5.917" v="608"/>
          <ac:spMkLst>
            <pc:docMk/>
            <pc:sldMk cId="1693167282" sldId="316"/>
            <ac:spMk id="14" creationId="{F8DE221F-76F5-8B1E-4EC1-FD04A842387E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1"/>
          <ac:spMkLst>
            <pc:docMk/>
            <pc:sldMk cId="1693167282" sldId="316"/>
            <ac:spMk id="17" creationId="{9CC12C9A-6A23-C635-B8A8-0ADB1CC17621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4.719" v="789"/>
          <ac:spMkLst>
            <pc:docMk/>
            <pc:sldMk cId="1693167282" sldId="316"/>
            <ac:spMk id="19" creationId="{134B0F9B-08B6-88F4-30B6-42EC003537F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80"/>
          <ac:spMkLst>
            <pc:docMk/>
            <pc:sldMk cId="1693167282" sldId="316"/>
            <ac:spMk id="21" creationId="{D21340DA-DCC6-3A81-CB58-E50C8171805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9"/>
          <ac:spMkLst>
            <pc:docMk/>
            <pc:sldMk cId="1693167282" sldId="316"/>
            <ac:spMk id="23" creationId="{6CEC4695-08C3-2527-ABBF-934EF2A0AE9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8"/>
          <ac:spMkLst>
            <pc:docMk/>
            <pc:sldMk cId="1693167282" sldId="316"/>
            <ac:spMk id="25" creationId="{F6569146-AC44-7921-1451-7F2C45751D66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7"/>
          <ac:spMkLst>
            <pc:docMk/>
            <pc:sldMk cId="1693167282" sldId="316"/>
            <ac:spMk id="27" creationId="{8F1BCD40-AF07-9804-ED4A-DC6FB6CE272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6"/>
          <ac:spMkLst>
            <pc:docMk/>
            <pc:sldMk cId="1693167282" sldId="316"/>
            <ac:spMk id="29" creationId="{7FA474CA-6468-AF5F-B4D0-01BF590784D5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5"/>
          <ac:spMkLst>
            <pc:docMk/>
            <pc:sldMk cId="1693167282" sldId="316"/>
            <ac:spMk id="31" creationId="{7F8FDDD2-1D29-047A-9DB8-2CB0CD4038D8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4"/>
          <ac:spMkLst>
            <pc:docMk/>
            <pc:sldMk cId="1693167282" sldId="316"/>
            <ac:spMk id="33" creationId="{9A7CEE04-7DB2-AEB8-A4C4-A546F877DAA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3"/>
          <ac:spMkLst>
            <pc:docMk/>
            <pc:sldMk cId="1693167282" sldId="316"/>
            <ac:spMk id="35" creationId="{CFC7841F-1569-E145-1779-1B4C4DD745B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2"/>
          <ac:spMkLst>
            <pc:docMk/>
            <pc:sldMk cId="1693167282" sldId="316"/>
            <ac:spMk id="37" creationId="{8DC1A334-780E-F4DB-EA88-1DF0139B5330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1"/>
          <ac:spMkLst>
            <pc:docMk/>
            <pc:sldMk cId="1693167282" sldId="316"/>
            <ac:spMk id="39" creationId="{DDF4FE67-61F7-7295-E3DF-EBCAF395352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70"/>
          <ac:spMkLst>
            <pc:docMk/>
            <pc:sldMk cId="1693167282" sldId="316"/>
            <ac:spMk id="41" creationId="{8911699F-67B4-756F-18E0-2ADD55FC4E02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69"/>
          <ac:spMkLst>
            <pc:docMk/>
            <pc:sldMk cId="1693167282" sldId="316"/>
            <ac:spMk id="43" creationId="{D10C6907-DFD7-3804-61F3-2B64CEF6BE74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4.354" v="606"/>
          <ac:spMkLst>
            <pc:docMk/>
            <pc:sldMk cId="1693167282" sldId="316"/>
            <ac:spMk id="44" creationId="{EE8CDF8E-B748-2C82-997F-3B6F2421AC1C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6.464" v="609"/>
          <ac:spMkLst>
            <pc:docMk/>
            <pc:sldMk cId="1693167282" sldId="316"/>
            <ac:spMk id="45" creationId="{5BB0061E-8E3C-0A31-B0C8-ED32536E802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7.323" v="610"/>
          <ac:spMkLst>
            <pc:docMk/>
            <pc:sldMk cId="1693167282" sldId="316"/>
            <ac:spMk id="46" creationId="{C05782C7-F4C8-FE84-771D-FEABCEC002CE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1:13:14.354" v="605"/>
          <ac:spMkLst>
            <pc:docMk/>
            <pc:sldMk cId="1693167282" sldId="316"/>
            <ac:spMk id="47" creationId="{0D3BCF91-4FE8-FB10-3214-61062BCBB434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7.620" v="611"/>
          <ac:spMkLst>
            <pc:docMk/>
            <pc:sldMk cId="1693167282" sldId="316"/>
            <ac:spMk id="48" creationId="{108E98FD-11F9-15F7-1E29-41BF12C1163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13:14.354" v="604"/>
          <ac:spMkLst>
            <pc:docMk/>
            <pc:sldMk cId="1693167282" sldId="316"/>
            <ac:spMk id="49" creationId="{A3222B4F-D454-0682-CE27-AB259B23849B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52.281" v="768"/>
          <ac:spMkLst>
            <pc:docMk/>
            <pc:sldMk cId="1693167282" sldId="316"/>
            <ac:spMk id="57" creationId="{8F99D1C4-B0F6-6691-42C2-30000809A60E}"/>
          </ac:spMkLst>
        </pc:spChg>
        <pc:spChg chg="add del">
          <ac:chgData name="게스트 사용자" userId="S::urn:spo:anon#00670efae5bcbaf86bcc8c5a2f320d72b1637b50c6fc52f18ae79a5df84a0050::" providerId="AD" clId="Web-{6A715D18-445B-4DFF-6BFD-371FD0F48046}" dt="2022-06-08T11:15:37.311" v="690"/>
          <ac:spMkLst>
            <pc:docMk/>
            <pc:sldMk cId="1693167282" sldId="316"/>
            <ac:spMk id="58" creationId="{E7D03C95-7A57-3AC4-BD47-8B4D0B0A190B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186" v="1007" actId="1076"/>
          <ac:spMkLst>
            <pc:docMk/>
            <pc:sldMk cId="1693167282" sldId="316"/>
            <ac:spMk id="59" creationId="{AA362709-6FB0-E7F8-36A2-4DD5EAAA9047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0.515" v="764"/>
          <ac:spMkLst>
            <pc:docMk/>
            <pc:sldMk cId="1693167282" sldId="316"/>
            <ac:spMk id="60" creationId="{5321BB44-A034-0A02-75B0-C62E09485B03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64" v="1016" actId="1076"/>
          <ac:spMkLst>
            <pc:docMk/>
            <pc:sldMk cId="1693167282" sldId="316"/>
            <ac:spMk id="61" creationId="{5AA012AE-F8B5-E2A6-2EF0-EE01337741E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3.656" v="765"/>
          <ac:spMkLst>
            <pc:docMk/>
            <pc:sldMk cId="1693167282" sldId="316"/>
            <ac:spMk id="62" creationId="{38E8DB59-7845-2C76-B2BB-65A469C90543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5.141" v="766"/>
          <ac:spMkLst>
            <pc:docMk/>
            <pc:sldMk cId="1693167282" sldId="316"/>
            <ac:spMk id="63" creationId="{B98ADEC1-544A-4E13-A647-488BC8CBF1FC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16:46.375" v="767"/>
          <ac:spMkLst>
            <pc:docMk/>
            <pc:sldMk cId="1693167282" sldId="316"/>
            <ac:spMk id="64" creationId="{32F602F2-5E33-7A91-E49A-E51C47A5FAFE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186" v="1008" actId="1076"/>
          <ac:spMkLst>
            <pc:docMk/>
            <pc:sldMk cId="1693167282" sldId="316"/>
            <ac:spMk id="65" creationId="{DB013A2E-D832-4787-4F09-49C69DC9A89E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02" v="1009" actId="1076"/>
          <ac:spMkLst>
            <pc:docMk/>
            <pc:sldMk cId="1693167282" sldId="316"/>
            <ac:spMk id="66" creationId="{C37623BB-FDA8-78B9-597B-381E741A6D03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02" v="1010" actId="1076"/>
          <ac:spMkLst>
            <pc:docMk/>
            <pc:sldMk cId="1693167282" sldId="316"/>
            <ac:spMk id="67" creationId="{0575101C-ABF0-A27C-1294-266290964D59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17" v="1011" actId="1076"/>
          <ac:spMkLst>
            <pc:docMk/>
            <pc:sldMk cId="1693167282" sldId="316"/>
            <ac:spMk id="68" creationId="{8D00C3A4-5F8F-68C4-D214-94B57C8BD95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17" v="1012" actId="1076"/>
          <ac:spMkLst>
            <pc:docMk/>
            <pc:sldMk cId="1693167282" sldId="316"/>
            <ac:spMk id="69" creationId="{5013156E-0AA6-557C-38E3-A8C20D6299D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33" v="1013" actId="1076"/>
          <ac:spMkLst>
            <pc:docMk/>
            <pc:sldMk cId="1693167282" sldId="316"/>
            <ac:spMk id="70" creationId="{5DD4A70C-BBAD-1D32-B14C-370BBB178D35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33" v="1014" actId="1076"/>
          <ac:spMkLst>
            <pc:docMk/>
            <pc:sldMk cId="1693167282" sldId="316"/>
            <ac:spMk id="71" creationId="{6BF204B4-BDF1-8B1A-5461-ED03EBED9927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1:48.249" v="1015" actId="1076"/>
          <ac:spMkLst>
            <pc:docMk/>
            <pc:sldMk cId="1693167282" sldId="316"/>
            <ac:spMk id="72" creationId="{18B3422C-57FA-E964-F1EA-DF2AA7282C3D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22:54.469" v="1039"/>
          <ac:spMkLst>
            <pc:docMk/>
            <pc:sldMk cId="1693167282" sldId="316"/>
            <ac:spMk id="73" creationId="{D54F2B21-9B2F-7E5A-D797-4797F8E2B0B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23:29.001" v="1066" actId="14100"/>
          <ac:spMkLst>
            <pc:docMk/>
            <pc:sldMk cId="1693167282" sldId="316"/>
            <ac:spMk id="75" creationId="{5C5ACA45-C911-49AA-5408-9DA49FCBC23F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1:23:10.125" v="1062"/>
          <ac:spMkLst>
            <pc:docMk/>
            <pc:sldMk cId="1693167282" sldId="316"/>
            <ac:spMk id="77" creationId="{D0FDD87D-DB27-D3B8-C3EC-0E842BDE8DB9}"/>
          </ac:spMkLst>
        </pc:spChg>
        <pc:picChg chg="add del mod">
          <ac:chgData name="게스트 사용자" userId="S::urn:spo:anon#00670efae5bcbaf86bcc8c5a2f320d72b1637b50c6fc52f18ae79a5df84a0050::" providerId="AD" clId="Web-{6A715D18-445B-4DFF-6BFD-371FD0F48046}" dt="2022-06-08T11:13:31.152" v="615"/>
          <ac:picMkLst>
            <pc:docMk/>
            <pc:sldMk cId="1693167282" sldId="316"/>
            <ac:picMk id="4" creationId="{CB89F33D-D358-9482-3EB8-0B856DEFC0EB}"/>
          </ac:picMkLst>
        </pc:picChg>
      </pc:sldChg>
      <pc:sldChg chg="add">
        <pc:chgData name="게스트 사용자" userId="S::urn:spo:anon#00670efae5bcbaf86bcc8c5a2f320d72b1637b50c6fc52f18ae79a5df84a0050::" providerId="AD" clId="Web-{6A715D18-445B-4DFF-6BFD-371FD0F48046}" dt="2022-06-08T10:08:37.648" v="12"/>
        <pc:sldMkLst>
          <pc:docMk/>
          <pc:sldMk cId="2161060501" sldId="321"/>
        </pc:sldMkLst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1:22:28.437" v="1035" actId="20577"/>
        <pc:sldMkLst>
          <pc:docMk/>
          <pc:sldMk cId="411321381" sldId="322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09:40.837" v="28" actId="14100"/>
          <ac:spMkLst>
            <pc:docMk/>
            <pc:sldMk cId="411321381" sldId="322"/>
            <ac:spMk id="19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22:28.437" v="1035" actId="20577"/>
          <ac:spMkLst>
            <pc:docMk/>
            <pc:sldMk cId="411321381" sldId="322"/>
            <ac:spMk id="192" creationId="{00000000-0000-0000-0000-000000000000}"/>
          </ac:spMkLst>
        </pc:spChg>
      </pc:sldChg>
      <pc:sldChg chg="addSp modSp add replId">
        <pc:chgData name="게스트 사용자" userId="S::urn:spo:anon#00670efae5bcbaf86bcc8c5a2f320d72b1637b50c6fc52f18ae79a5df84a0050::" providerId="AD" clId="Web-{6A715D18-445B-4DFF-6BFD-371FD0F48046}" dt="2022-06-08T12:50:12.216" v="1317" actId="1076"/>
        <pc:sldMkLst>
          <pc:docMk/>
          <pc:sldMk cId="4175997494" sldId="32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0:40.725" v="85" actId="20577"/>
          <ac:spMkLst>
            <pc:docMk/>
            <pc:sldMk cId="4175997494" sldId="323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24:20.089" v="312" actId="20577"/>
          <ac:spMkLst>
            <pc:docMk/>
            <pc:sldMk cId="4175997494" sldId="323"/>
            <ac:spMk id="12" creationId="{2A4ECB58-8D71-461D-94FA-57CEF1FD4556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2:50:12.216" v="1317" actId="1076"/>
          <ac:picMkLst>
            <pc:docMk/>
            <pc:sldMk cId="4175997494" sldId="323"/>
            <ac:picMk id="2" creationId="{D3D64827-84CD-DD09-A670-C6C1426522EE}"/>
          </ac:picMkLst>
        </pc:picChg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0:20:49.132" v="93" actId="20577"/>
        <pc:sldMkLst>
          <pc:docMk/>
          <pc:sldMk cId="2483688772" sldId="324"/>
        </pc:sldMkLst>
        <pc:spChg chg="mod">
          <ac:chgData name="게스트 사용자" userId="S::urn:spo:anon#00670efae5bcbaf86bcc8c5a2f320d72b1637b50c6fc52f18ae79a5df84a0050::" providerId="AD" clId="Web-{6A715D18-445B-4DFF-6BFD-371FD0F48046}" dt="2022-06-08T10:20:49.132" v="93" actId="20577"/>
          <ac:spMkLst>
            <pc:docMk/>
            <pc:sldMk cId="2483688772" sldId="324"/>
            <ac:spMk id="11" creationId="{2B3DD7DF-0A3C-4FA2-ACC9-0F8EDBC384CA}"/>
          </ac:spMkLst>
        </pc:spChg>
      </pc:sldChg>
      <pc:sldChg chg="addSp delSp modSp add replId">
        <pc:chgData name="게스트 사용자" userId="S::urn:spo:anon#00670efae5bcbaf86bcc8c5a2f320d72b1637b50c6fc52f18ae79a5df84a0050::" providerId="AD" clId="Web-{6A715D18-445B-4DFF-6BFD-371FD0F48046}" dt="2022-06-08T12:37:50.889" v="1311" actId="1076"/>
        <pc:sldMkLst>
          <pc:docMk/>
          <pc:sldMk cId="1837231052" sldId="325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2:37:45.467" v="1309" actId="20577"/>
          <ac:spMkLst>
            <pc:docMk/>
            <pc:sldMk cId="1837231052" sldId="325"/>
            <ac:spMk id="4" creationId="{24A7D3FB-D84B-D9CE-0638-12D373BFACA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2:37:50.889" v="1311" actId="1076"/>
          <ac:spMkLst>
            <pc:docMk/>
            <pc:sldMk cId="1837231052" sldId="325"/>
            <ac:spMk id="11" creationId="{2B3DD7DF-0A3C-4FA2-ACC9-0F8EDBC384C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2:34:13.103" v="1213"/>
          <ac:spMkLst>
            <pc:docMk/>
            <pc:sldMk cId="1837231052" sldId="325"/>
            <ac:spMk id="12" creationId="{2A4ECB58-8D71-461D-94FA-57CEF1FD4556}"/>
          </ac:spMkLst>
        </pc:spChg>
      </pc:sldChg>
      <pc:sldChg chg="addSp modSp add ord replId">
        <pc:chgData name="게스트 사용자" userId="S::urn:spo:anon#00670efae5bcbaf86bcc8c5a2f320d72b1637b50c6fc52f18ae79a5df84a0050::" providerId="AD" clId="Web-{6A715D18-445B-4DFF-6BFD-371FD0F48046}" dt="2022-06-08T12:50:28.763" v="1336" actId="14100"/>
        <pc:sldMkLst>
          <pc:docMk/>
          <pc:sldMk cId="280803386" sldId="326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50:28.763" v="1336" actId="14100"/>
          <ac:spMkLst>
            <pc:docMk/>
            <pc:sldMk cId="280803386" sldId="326"/>
            <ac:spMk id="11" creationId="{2B3DD7DF-0A3C-4FA2-ACC9-0F8EDBC384C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2:28:39.862" v="1168" actId="14100"/>
          <ac:spMkLst>
            <pc:docMk/>
            <pc:sldMk cId="280803386" sldId="326"/>
            <ac:spMk id="12" creationId="{2A4ECB58-8D71-461D-94FA-57CEF1FD4556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2:29:04.832" v="1170" actId="1076"/>
          <ac:picMkLst>
            <pc:docMk/>
            <pc:sldMk cId="280803386" sldId="326"/>
            <ac:picMk id="2" creationId="{F9A2539F-8E14-E6FD-5FC9-0CD26C3872AB}"/>
          </ac:picMkLst>
        </pc:picChg>
      </pc:sldChg>
      <pc:sldChg chg="add">
        <pc:chgData name="게스트 사용자" userId="S::urn:spo:anon#00670efae5bcbaf86bcc8c5a2f320d72b1637b50c6fc52f18ae79a5df84a0050::" providerId="AD" clId="Web-{6A715D18-445B-4DFF-6BFD-371FD0F48046}" dt="2022-06-08T10:28:34.160" v="359"/>
        <pc:sldMkLst>
          <pc:docMk/>
          <pc:sldMk cId="3684813509" sldId="327"/>
        </pc:sldMkLst>
      </pc:sldChg>
      <pc:sldChg chg="addSp delSp modSp add modNotes">
        <pc:chgData name="게스트 사용자" userId="S::urn:spo:anon#00670efae5bcbaf86bcc8c5a2f320d72b1637b50c6fc52f18ae79a5df84a0050::" providerId="AD" clId="Web-{6A715D18-445B-4DFF-6BFD-371FD0F48046}" dt="2022-06-08T10:57:41.789" v="496" actId="14100"/>
        <pc:sldMkLst>
          <pc:docMk/>
          <pc:sldMk cId="779666974" sldId="328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0:56:27.288" v="489"/>
          <ac:spMkLst>
            <pc:docMk/>
            <pc:sldMk cId="779666974" sldId="328"/>
            <ac:spMk id="5" creationId="{934798E6-0C77-7C3A-FD63-772DF3A2D74F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0:36:12.982" v="366" actId="14100"/>
          <ac:spMkLst>
            <pc:docMk/>
            <pc:sldMk cId="779666974" sldId="328"/>
            <ac:spMk id="7" creationId="{EC432F14-133F-4E11-9DDF-F3AF54B76550}"/>
          </ac:spMkLst>
        </pc:spChg>
        <pc:picChg chg="add mod">
          <ac:chgData name="게스트 사용자" userId="S::urn:spo:anon#00670efae5bcbaf86bcc8c5a2f320d72b1637b50c6fc52f18ae79a5df84a0050::" providerId="AD" clId="Web-{6A715D18-445B-4DFF-6BFD-371FD0F48046}" dt="2022-06-08T10:40:47.237" v="448" actId="1076"/>
          <ac:picMkLst>
            <pc:docMk/>
            <pc:sldMk cId="779666974" sldId="328"/>
            <ac:picMk id="2" creationId="{A72AA2B0-2790-0904-93FF-9EA7B3F71F58}"/>
          </ac:picMkLst>
        </pc:picChg>
        <pc:picChg chg="add del mod">
          <ac:chgData name="게스트 사용자" userId="S::urn:spo:anon#00670efae5bcbaf86bcc8c5a2f320d72b1637b50c6fc52f18ae79a5df84a0050::" providerId="AD" clId="Web-{6A715D18-445B-4DFF-6BFD-371FD0F48046}" dt="2022-06-08T10:57:28.726" v="492"/>
          <ac:picMkLst>
            <pc:docMk/>
            <pc:sldMk cId="779666974" sldId="328"/>
            <ac:picMk id="4" creationId="{A80B1977-DC40-0B1A-C2EC-CE31CFDD90B1}"/>
          </ac:picMkLst>
        </pc:picChg>
        <pc:picChg chg="add mod">
          <ac:chgData name="게스트 사용자" userId="S::urn:spo:anon#00670efae5bcbaf86bcc8c5a2f320d72b1637b50c6fc52f18ae79a5df84a0050::" providerId="AD" clId="Web-{6A715D18-445B-4DFF-6BFD-371FD0F48046}" dt="2022-06-08T10:57:41.789" v="496" actId="14100"/>
          <ac:picMkLst>
            <pc:docMk/>
            <pc:sldMk cId="779666974" sldId="328"/>
            <ac:picMk id="8" creationId="{8CCA1431-A40B-D415-D3F7-F04FC538BCAC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0:40:49.519" v="449" actId="1076"/>
          <ac:picMkLst>
            <pc:docMk/>
            <pc:sldMk cId="779666974" sldId="328"/>
            <ac:picMk id="1026" creationId="{25663E90-E4B3-4D17-8253-A97860E4E2AC}"/>
          </ac:picMkLst>
        </pc:picChg>
      </pc:sldChg>
      <pc:sldChg chg="addSp delSp modSp add replId">
        <pc:chgData name="게스트 사용자" userId="S::urn:spo:anon#00670efae5bcbaf86bcc8c5a2f320d72b1637b50c6fc52f18ae79a5df84a0050::" providerId="AD" clId="Web-{6A715D18-445B-4DFF-6BFD-371FD0F48046}" dt="2022-06-08T11:07:12.644" v="565" actId="1076"/>
        <pc:sldMkLst>
          <pc:docMk/>
          <pc:sldMk cId="1664188271" sldId="329"/>
        </pc:sldMkLst>
        <pc:spChg chg="del">
          <ac:chgData name="게스트 사용자" userId="S::urn:spo:anon#00670efae5bcbaf86bcc8c5a2f320d72b1637b50c6fc52f18ae79a5df84a0050::" providerId="AD" clId="Web-{6A715D18-445B-4DFF-6BFD-371FD0F48046}" dt="2022-06-08T10:39:07.892" v="424"/>
          <ac:spMkLst>
            <pc:docMk/>
            <pc:sldMk cId="1664188271" sldId="329"/>
            <ac:spMk id="3" creationId="{0EDA89DA-7CF2-89BE-F275-213518098F04}"/>
          </ac:spMkLst>
        </pc:spChg>
        <pc:spChg chg="add del mod">
          <ac:chgData name="게스트 사용자" userId="S::urn:spo:anon#00670efae5bcbaf86bcc8c5a2f320d72b1637b50c6fc52f18ae79a5df84a0050::" providerId="AD" clId="Web-{6A715D18-445B-4DFF-6BFD-371FD0F48046}" dt="2022-06-08T10:39:01.235" v="414"/>
          <ac:spMkLst>
            <pc:docMk/>
            <pc:sldMk cId="1664188271" sldId="329"/>
            <ac:spMk id="4" creationId="{A8FD79AF-E298-C635-D837-C239C0CF2741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0:39:05.032" v="422" actId="20577"/>
          <ac:spMkLst>
            <pc:docMk/>
            <pc:sldMk cId="1664188271" sldId="329"/>
            <ac:spMk id="5" creationId="{530579AC-B999-801E-C42D-83C52C1C2240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1:07:12.644" v="565" actId="1076"/>
          <ac:spMkLst>
            <pc:docMk/>
            <pc:sldMk cId="1664188271" sldId="329"/>
            <ac:spMk id="6" creationId="{660FC526-3DD0-BE6C-6C0F-E27498B974D3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892" v="423"/>
          <ac:spMkLst>
            <pc:docMk/>
            <pc:sldMk cId="1664188271" sldId="329"/>
            <ac:spMk id="14" creationId="{7CBD3195-F8B4-017E-2175-53C2CD14F252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31"/>
          <ac:spMkLst>
            <pc:docMk/>
            <pc:sldMk cId="1664188271" sldId="329"/>
            <ac:spMk id="24" creationId="{1BBCE1B2-9561-43D3-9F1D-56B35323375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30"/>
          <ac:spMkLst>
            <pc:docMk/>
            <pc:sldMk cId="1664188271" sldId="329"/>
            <ac:spMk id="37" creationId="{0B939718-1FF4-4D53-9E73-8BB9D346AA71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9"/>
          <ac:spMkLst>
            <pc:docMk/>
            <pc:sldMk cId="1664188271" sldId="329"/>
            <ac:spMk id="39" creationId="{34F110BC-76EE-4B04-9387-1243EB22849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8"/>
          <ac:spMkLst>
            <pc:docMk/>
            <pc:sldMk cId="1664188271" sldId="329"/>
            <ac:spMk id="40" creationId="{40FE1471-A902-4ECE-B98A-C7F1AA06D367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907" v="427"/>
          <ac:spMkLst>
            <pc:docMk/>
            <pc:sldMk cId="1664188271" sldId="329"/>
            <ac:spMk id="41" creationId="{8681E91F-2833-4F76-B9C1-79DEB9455A8F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0:39:07.892" v="426"/>
          <ac:spMkLst>
            <pc:docMk/>
            <pc:sldMk cId="1664188271" sldId="329"/>
            <ac:spMk id="42" creationId="{D84CFA36-6E3D-4714-BB32-5D1230A2097A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38:58.626" v="412"/>
          <ac:spMkLst>
            <pc:docMk/>
            <pc:sldMk cId="1664188271" sldId="329"/>
            <ac:spMk id="235" creationId="{00000000-0000-0000-0000-000000000000}"/>
          </ac:spMkLst>
        </pc:spChg>
        <pc:picChg chg="del">
          <ac:chgData name="게스트 사용자" userId="S::urn:spo:anon#00670efae5bcbaf86bcc8c5a2f320d72b1637b50c6fc52f18ae79a5df84a0050::" providerId="AD" clId="Web-{6A715D18-445B-4DFF-6BFD-371FD0F48046}" dt="2022-06-08T10:39:07.907" v="433"/>
          <ac:picMkLst>
            <pc:docMk/>
            <pc:sldMk cId="1664188271" sldId="329"/>
            <ac:picMk id="18" creationId="{1F460816-DE46-4768-A0AA-47B58456FA4C}"/>
          </ac:picMkLst>
        </pc:picChg>
        <pc:picChg chg="del">
          <ac:chgData name="게스트 사용자" userId="S::urn:spo:anon#00670efae5bcbaf86bcc8c5a2f320d72b1637b50c6fc52f18ae79a5df84a0050::" providerId="AD" clId="Web-{6A715D18-445B-4DFF-6BFD-371FD0F48046}" dt="2022-06-08T10:39:07.907" v="432"/>
          <ac:picMkLst>
            <pc:docMk/>
            <pc:sldMk cId="1664188271" sldId="329"/>
            <ac:picMk id="20" creationId="{8E24610B-1FCE-4CB3-84BF-A26E23503509}"/>
          </ac:picMkLst>
        </pc:picChg>
        <pc:picChg chg="del">
          <ac:chgData name="게스트 사용자" userId="S::urn:spo:anon#00670efae5bcbaf86bcc8c5a2f320d72b1637b50c6fc52f18ae79a5df84a0050::" providerId="AD" clId="Web-{6A715D18-445B-4DFF-6BFD-371FD0F48046}" dt="2022-06-08T10:39:07.892" v="425"/>
          <ac:picMkLst>
            <pc:docMk/>
            <pc:sldMk cId="1664188271" sldId="329"/>
            <ac:picMk id="27" creationId="{D57D88E0-EFF9-463F-9D47-C82AA7D36C2B}"/>
          </ac:picMkLst>
        </pc:picChg>
      </pc:sldChg>
      <pc:sldChg chg="delSp modSp add replId">
        <pc:chgData name="게스트 사용자" userId="S::urn:spo:anon#00670efae5bcbaf86bcc8c5a2f320d72b1637b50c6fc52f18ae79a5df84a0050::" providerId="AD" clId="Web-{6A715D18-445B-4DFF-6BFD-371FD0F48046}" dt="2022-06-08T12:28:08.393" v="1166" actId="1076"/>
        <pc:sldMkLst>
          <pc:docMk/>
          <pc:sldMk cId="4229715216" sldId="330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28:08.393" v="1166" actId="1076"/>
          <ac:spMkLst>
            <pc:docMk/>
            <pc:sldMk cId="4229715216" sldId="330"/>
            <ac:spMk id="5" creationId="{530579AC-B999-801E-C42D-83C52C1C2240}"/>
          </ac:spMkLst>
        </pc:spChg>
        <pc:spChg chg="del mod">
          <ac:chgData name="게스트 사용자" userId="S::urn:spo:anon#00670efae5bcbaf86bcc8c5a2f320d72b1637b50c6fc52f18ae79a5df84a0050::" providerId="AD" clId="Web-{6A715D18-445B-4DFF-6BFD-371FD0F48046}" dt="2022-06-08T10:42:54.724" v="469"/>
          <ac:spMkLst>
            <pc:docMk/>
            <pc:sldMk cId="4229715216" sldId="330"/>
            <ac:spMk id="6" creationId="{660FC526-3DD0-BE6C-6C0F-E27498B974D3}"/>
          </ac:spMkLst>
        </pc:spChg>
      </pc:sldChg>
      <pc:sldChg chg="addSp delSp modSp">
        <pc:chgData name="게스트 사용자" userId="S::urn:spo:anon#00670efae5bcbaf86bcc8c5a2f320d72b1637b50c6fc52f18ae79a5df84a0050::" providerId="AD" clId="Web-{6A715D18-445B-4DFF-6BFD-371FD0F48046}" dt="2022-06-08T11:49:31.957" v="1111" actId="14100"/>
        <pc:sldMkLst>
          <pc:docMk/>
          <pc:sldMk cId="2693485594" sldId="331"/>
        </pc:sldMkLst>
        <pc:spChg chg="add del mod">
          <ac:chgData name="게스트 사용자" userId="S::urn:spo:anon#00670efae5bcbaf86bcc8c5a2f320d72b1637b50c6fc52f18ae79a5df84a0050::" providerId="AD" clId="Web-{6A715D18-445B-4DFF-6BFD-371FD0F48046}" dt="2022-06-08T11:49:31.957" v="1111" actId="14100"/>
          <ac:spMkLst>
            <pc:docMk/>
            <pc:sldMk cId="2693485594" sldId="331"/>
            <ac:spMk id="2" creationId="{4FB09753-E556-D2BB-B565-5A97A0F7D4CF}"/>
          </ac:spMkLst>
        </pc:spChg>
      </pc:sldChg>
      <pc:sldChg chg="modSp">
        <pc:chgData name="게스트 사용자" userId="S::urn:spo:anon#00670efae5bcbaf86bcc8c5a2f320d72b1637b50c6fc52f18ae79a5df84a0050::" providerId="AD" clId="Web-{6A715D18-445B-4DFF-6BFD-371FD0F48046}" dt="2022-06-08T11:48:23.081" v="1089" actId="20577"/>
        <pc:sldMkLst>
          <pc:docMk/>
          <pc:sldMk cId="2775486317" sldId="332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48:09.503" v="1075" actId="14100"/>
          <ac:spMkLst>
            <pc:docMk/>
            <pc:sldMk cId="2775486317" sldId="332"/>
            <ac:spMk id="6" creationId="{E759FE69-6D30-1A71-8A1D-609454970FAA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48:23.081" v="1089" actId="20577"/>
          <ac:spMkLst>
            <pc:docMk/>
            <pc:sldMk cId="2775486317" sldId="332"/>
            <ac:spMk id="11" creationId="{2B3DD7DF-0A3C-4FA2-ACC9-0F8EDBC384CA}"/>
          </ac:spMkLst>
        </pc:spChg>
      </pc:sldChg>
      <pc:sldChg chg="modSp add del">
        <pc:chgData name="게스트 사용자" userId="S::urn:spo:anon#00670efae5bcbaf86bcc8c5a2f320d72b1637b50c6fc52f18ae79a5df84a0050::" providerId="AD" clId="Web-{6A715D18-445B-4DFF-6BFD-371FD0F48046}" dt="2022-06-08T11:06:02.658" v="560"/>
        <pc:sldMkLst>
          <pc:docMk/>
          <pc:sldMk cId="511703371" sldId="333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05:36.205" v="550" actId="20577"/>
          <ac:spMkLst>
            <pc:docMk/>
            <pc:sldMk cId="511703371" sldId="333"/>
            <ac:spMk id="63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5:45.502" v="559" actId="20577"/>
          <ac:spMkLst>
            <pc:docMk/>
            <pc:sldMk cId="511703371" sldId="333"/>
            <ac:spMk id="637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6A715D18-445B-4DFF-6BFD-371FD0F48046}" dt="2022-06-08T11:05:24.392" v="546" actId="14100"/>
          <ac:spMkLst>
            <pc:docMk/>
            <pc:sldMk cId="511703371" sldId="333"/>
            <ac:spMk id="643" creationId="{00000000-0000-0000-0000-000000000000}"/>
          </ac:spMkLst>
        </pc:spChg>
      </pc:sldChg>
      <pc:sldChg chg="addSp delSp modSp add del">
        <pc:chgData name="게스트 사용자" userId="S::urn:spo:anon#00670efae5bcbaf86bcc8c5a2f320d72b1637b50c6fc52f18ae79a5df84a0050::" providerId="AD" clId="Web-{6A715D18-445B-4DFF-6BFD-371FD0F48046}" dt="2022-06-08T11:08:14.458" v="568"/>
        <pc:sldMkLst>
          <pc:docMk/>
          <pc:sldMk cId="1057998384" sldId="333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1:08:08.036" v="567"/>
          <ac:spMkLst>
            <pc:docMk/>
            <pc:sldMk cId="1057998384" sldId="333"/>
            <ac:spMk id="3" creationId="{FD87653C-A7B7-BD43-57A5-E3E0D9450DD9}"/>
          </ac:spMkLst>
        </pc:spChg>
        <pc:spChg chg="del">
          <ac:chgData name="게스트 사용자" userId="S::urn:spo:anon#00670efae5bcbaf86bcc8c5a2f320d72b1637b50c6fc52f18ae79a5df84a0050::" providerId="AD" clId="Web-{6A715D18-445B-4DFF-6BFD-371FD0F48046}" dt="2022-06-08T11:08:08.036" v="567"/>
          <ac:spMkLst>
            <pc:docMk/>
            <pc:sldMk cId="1057998384" sldId="333"/>
            <ac:spMk id="229" creationId="{00000000-0000-0000-0000-000000000000}"/>
          </ac:spMkLst>
        </pc:spChg>
      </pc:sldChg>
      <pc:sldChg chg="add del replId">
        <pc:chgData name="게스트 사용자" userId="S::urn:spo:anon#00670efae5bcbaf86bcc8c5a2f320d72b1637b50c6fc52f18ae79a5df84a0050::" providerId="AD" clId="Web-{6A715D18-445B-4DFF-6BFD-371FD0F48046}" dt="2022-06-08T11:21:49.936" v="1017"/>
        <pc:sldMkLst>
          <pc:docMk/>
          <pc:sldMk cId="3284571796" sldId="333"/>
        </pc:sldMkLst>
      </pc:sldChg>
      <pc:sldChg chg="add del">
        <pc:chgData name="게스트 사용자" userId="S::urn:spo:anon#00670efae5bcbaf86bcc8c5a2f320d72b1637b50c6fc52f18ae79a5df84a0050::" providerId="AD" clId="Web-{6A715D18-445B-4DFF-6BFD-371FD0F48046}" dt="2022-06-08T11:14:32.997" v="650"/>
        <pc:sldMkLst>
          <pc:docMk/>
          <pc:sldMk cId="3749224895" sldId="334"/>
        </pc:sldMkLst>
      </pc:sldChg>
      <pc:sldChg chg="add del">
        <pc:chgData name="게스트 사용자" userId="S::urn:spo:anon#00670efae5bcbaf86bcc8c5a2f320d72b1637b50c6fc52f18ae79a5df84a0050::" providerId="AD" clId="Web-{6A715D18-445B-4DFF-6BFD-371FD0F48046}" dt="2022-06-08T12:27:53.877" v="1159"/>
        <pc:sldMkLst>
          <pc:docMk/>
          <pc:sldMk cId="1459466960" sldId="335"/>
        </pc:sldMkLst>
      </pc:sldChg>
      <pc:sldChg chg="modSp add del replId">
        <pc:chgData name="게스트 사용자" userId="S::urn:spo:anon#00670efae5bcbaf86bcc8c5a2f320d72b1637b50c6fc52f18ae79a5df84a0050::" providerId="AD" clId="Web-{6A715D18-445B-4DFF-6BFD-371FD0F48046}" dt="2022-06-08T11:25:28.300" v="1073"/>
        <pc:sldMkLst>
          <pc:docMk/>
          <pc:sldMk cId="3791937010" sldId="335"/>
        </pc:sldMkLst>
        <pc:spChg chg="mod">
          <ac:chgData name="게스트 사용자" userId="S::urn:spo:anon#00670efae5bcbaf86bcc8c5a2f320d72b1637b50c6fc52f18ae79a5df84a0050::" providerId="AD" clId="Web-{6A715D18-445B-4DFF-6BFD-371FD0F48046}" dt="2022-06-08T11:25:24.722" v="1072" actId="20577"/>
          <ac:spMkLst>
            <pc:docMk/>
            <pc:sldMk cId="3791937010" sldId="335"/>
            <ac:spMk id="222" creationId="{00000000-0000-0000-0000-000000000000}"/>
          </ac:spMkLst>
        </pc:spChg>
      </pc:sldChg>
      <pc:sldChg chg="ord">
        <pc:chgData name="게스트 사용자" userId="S::urn:spo:anon#00670efae5bcbaf86bcc8c5a2f320d72b1637b50c6fc52f18ae79a5df84a0050::" providerId="AD" clId="Web-{6A715D18-445B-4DFF-6BFD-371FD0F48046}" dt="2022-06-08T12:19:33.414" v="1158"/>
        <pc:sldMkLst>
          <pc:docMk/>
          <pc:sldMk cId="1642351158" sldId="337"/>
        </pc:sldMkLst>
      </pc:sldChg>
      <pc:sldChg chg="addSp modSp">
        <pc:chgData name="게스트 사용자" userId="S::urn:spo:anon#00670efae5bcbaf86bcc8c5a2f320d72b1637b50c6fc52f18ae79a5df84a0050::" providerId="AD" clId="Web-{6A715D18-445B-4DFF-6BFD-371FD0F48046}" dt="2022-06-08T12:09:48.137" v="1156"/>
        <pc:sldMkLst>
          <pc:docMk/>
          <pc:sldMk cId="796938944" sldId="338"/>
        </pc:sldMkLst>
        <pc:spChg chg="add mod">
          <ac:chgData name="게스트 사용자" userId="S::urn:spo:anon#00670efae5bcbaf86bcc8c5a2f320d72b1637b50c6fc52f18ae79a5df84a0050::" providerId="AD" clId="Web-{6A715D18-445B-4DFF-6BFD-371FD0F48046}" dt="2022-06-08T12:09:14.777" v="1148" actId="1076"/>
          <ac:spMkLst>
            <pc:docMk/>
            <pc:sldMk cId="796938944" sldId="338"/>
            <ac:spMk id="14" creationId="{BC32AC38-2601-4253-C59A-9FCD6B3DC625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9:48.137" v="1156"/>
          <ac:spMkLst>
            <pc:docMk/>
            <pc:sldMk cId="796938944" sldId="338"/>
            <ac:spMk id="16" creationId="{A2641062-B9A2-07F5-F9E4-755C3388F012}"/>
          </ac:spMkLst>
        </pc:spChg>
        <pc:spChg chg="add mod">
          <ac:chgData name="게스트 사용자" userId="S::urn:spo:anon#00670efae5bcbaf86bcc8c5a2f320d72b1637b50c6fc52f18ae79a5df84a0050::" providerId="AD" clId="Web-{6A715D18-445B-4DFF-6BFD-371FD0F48046}" dt="2022-06-08T12:09:30.934" v="1154" actId="1076"/>
          <ac:spMkLst>
            <pc:docMk/>
            <pc:sldMk cId="796938944" sldId="338"/>
            <ac:spMk id="18" creationId="{47089F25-753D-0570-C7B0-5AF65B38424A}"/>
          </ac:spMkLst>
        </pc:spChg>
        <pc:picChg chg="mod">
          <ac:chgData name="게스트 사용자" userId="S::urn:spo:anon#00670efae5bcbaf86bcc8c5a2f320d72b1637b50c6fc52f18ae79a5df84a0050::" providerId="AD" clId="Web-{6A715D18-445B-4DFF-6BFD-371FD0F48046}" dt="2022-06-08T12:09:40.075" v="1155"/>
          <ac:picMkLst>
            <pc:docMk/>
            <pc:sldMk cId="796938944" sldId="338"/>
            <ac:picMk id="9" creationId="{9ABBB5B8-630B-A8B0-7EBD-74BAA5636E84}"/>
          </ac:picMkLst>
        </pc:picChg>
        <pc:picChg chg="mod">
          <ac:chgData name="게스트 사용자" userId="S::urn:spo:anon#00670efae5bcbaf86bcc8c5a2f320d72b1637b50c6fc52f18ae79a5df84a0050::" providerId="AD" clId="Web-{6A715D18-445B-4DFF-6BFD-371FD0F48046}" dt="2022-06-08T12:09:40.075" v="1155"/>
          <ac:picMkLst>
            <pc:docMk/>
            <pc:sldMk cId="796938944" sldId="338"/>
            <ac:picMk id="11" creationId="{1394EAAC-BF6D-05E5-31D8-425E0DD71021}"/>
          </ac:picMkLst>
        </pc:picChg>
      </pc:sldChg>
      <pc:sldChg chg="modSp add replId">
        <pc:chgData name="게스트 사용자" userId="S::urn:spo:anon#00670efae5bcbaf86bcc8c5a2f320d72b1637b50c6fc52f18ae79a5df84a0050::" providerId="AD" clId="Web-{6A715D18-445B-4DFF-6BFD-371FD0F48046}" dt="2022-06-08T12:38:00.498" v="1313" actId="20577"/>
        <pc:sldMkLst>
          <pc:docMk/>
          <pc:sldMk cId="3256113520" sldId="339"/>
        </pc:sldMkLst>
        <pc:spChg chg="mod">
          <ac:chgData name="게스트 사용자" userId="S::urn:spo:anon#00670efae5bcbaf86bcc8c5a2f320d72b1637b50c6fc52f18ae79a5df84a0050::" providerId="AD" clId="Web-{6A715D18-445B-4DFF-6BFD-371FD0F48046}" dt="2022-06-08T12:38:00.498" v="1313" actId="20577"/>
          <ac:spMkLst>
            <pc:docMk/>
            <pc:sldMk cId="3256113520" sldId="339"/>
            <ac:spMk id="5" creationId="{530579AC-B999-801E-C42D-83C52C1C2240}"/>
          </ac:spMkLst>
        </pc:spChg>
      </pc:sldChg>
      <pc:sldMasterChg chg="addSldLayout">
        <pc:chgData name="게스트 사용자" userId="S::urn:spo:anon#00670efae5bcbaf86bcc8c5a2f320d72b1637b50c6fc52f18ae79a5df84a0050::" providerId="AD" clId="Web-{6A715D18-445B-4DFF-6BFD-371FD0F48046}" dt="2022-06-08T11:05:07.892" v="543"/>
        <pc:sldMasterMkLst>
          <pc:docMk/>
          <pc:sldMasterMk cId="0" sldId="2147483675"/>
        </pc:sldMasterMkLst>
        <pc:sldLayoutChg chg="add">
          <pc:chgData name="게스트 사용자" userId="S::urn:spo:anon#00670efae5bcbaf86bcc8c5a2f320d72b1637b50c6fc52f18ae79a5df84a0050::" providerId="AD" clId="Web-{6A715D18-445B-4DFF-6BFD-371FD0F48046}" dt="2022-06-08T11:05:07.892" v="543"/>
          <pc:sldLayoutMkLst>
            <pc:docMk/>
            <pc:sldMasterMk cId="0" sldId="2147483675"/>
            <pc:sldLayoutMk cId="0" sldId="214748365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1:05:07.892" v="543"/>
          <pc:sldLayoutMkLst>
            <pc:docMk/>
            <pc:sldMasterMk cId="0" sldId="2147483675"/>
            <pc:sldLayoutMk cId="0" sldId="2147483666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7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8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79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0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1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2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4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5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6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7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8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89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0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1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2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3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4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0" sldId="2147483695"/>
          </pc:sldLayoutMkLst>
        </pc:sldLayoutChg>
        <pc:sldLayoutChg chg="add">
          <pc:chgData name="게스트 사용자" userId="S::urn:spo:anon#00670efae5bcbaf86bcc8c5a2f320d72b1637b50c6fc52f18ae79a5df84a0050::" providerId="AD" clId="Web-{6A715D18-445B-4DFF-6BFD-371FD0F48046}" dt="2022-06-08T10:35:02.012" v="360"/>
          <pc:sldLayoutMkLst>
            <pc:docMk/>
            <pc:sldMasterMk cId="0" sldId="2147483675"/>
            <pc:sldLayoutMk cId="805827647" sldId="2147483696"/>
          </pc:sldLayoutMkLst>
        </pc:sldLayoutChg>
      </pc:sldMasterChg>
    </pc:docChg>
  </pc:docChgLst>
  <pc:docChgLst>
    <pc:chgData name="윤영인" userId="5c4a3f2e-05de-4f92-8505-5d7d031d97f3" providerId="ADAL" clId="{1DA82C6D-8A8A-4BB6-BC10-8D3649241A3A}"/>
    <pc:docChg chg="undo redo custSel addSld delSld modSld sldOrd">
      <pc:chgData name="윤영인" userId="5c4a3f2e-05de-4f92-8505-5d7d031d97f3" providerId="ADAL" clId="{1DA82C6D-8A8A-4BB6-BC10-8D3649241A3A}" dt="2022-06-10T19:07:34.134" v="3315" actId="20577"/>
      <pc:docMkLst>
        <pc:docMk/>
      </pc:docMkLst>
      <pc:sldChg chg="modSp mod">
        <pc:chgData name="윤영인" userId="5c4a3f2e-05de-4f92-8505-5d7d031d97f3" providerId="ADAL" clId="{1DA82C6D-8A8A-4BB6-BC10-8D3649241A3A}" dt="2022-06-08T08:24:46.028" v="875" actId="20577"/>
        <pc:sldMkLst>
          <pc:docMk/>
          <pc:sldMk cId="0" sldId="257"/>
        </pc:sldMkLst>
        <pc:spChg chg="mod">
          <ac:chgData name="윤영인" userId="5c4a3f2e-05de-4f92-8505-5d7d031d97f3" providerId="ADAL" clId="{1DA82C6D-8A8A-4BB6-BC10-8D3649241A3A}" dt="2022-06-08T08:24:46.028" v="875" actId="20577"/>
          <ac:spMkLst>
            <pc:docMk/>
            <pc:sldMk cId="0" sldId="257"/>
            <ac:spMk id="192" creationId="{00000000-0000-0000-0000-000000000000}"/>
          </ac:spMkLst>
        </pc:spChg>
      </pc:sldChg>
      <pc:sldChg chg="addSp delSp modSp mod">
        <pc:chgData name="윤영인" userId="5c4a3f2e-05de-4f92-8505-5d7d031d97f3" providerId="ADAL" clId="{1DA82C6D-8A8A-4BB6-BC10-8D3649241A3A}" dt="2022-06-08T11:45:51.799" v="2896" actId="478"/>
        <pc:sldMkLst>
          <pc:docMk/>
          <pc:sldMk cId="0" sldId="258"/>
        </pc:sldMkLst>
        <pc:spChg chg="add del mod">
          <ac:chgData name="윤영인" userId="5c4a3f2e-05de-4f92-8505-5d7d031d97f3" providerId="ADAL" clId="{1DA82C6D-8A8A-4BB6-BC10-8D3649241A3A}" dt="2022-06-08T11:45:11.477" v="2868" actId="478"/>
          <ac:spMkLst>
            <pc:docMk/>
            <pc:sldMk cId="0" sldId="258"/>
            <ac:spMk id="3" creationId="{87812844-DDC1-1CD5-63E1-4CAD88C35193}"/>
          </ac:spMkLst>
        </pc:spChg>
        <pc:spChg chg="add del mod">
          <ac:chgData name="윤영인" userId="5c4a3f2e-05de-4f92-8505-5d7d031d97f3" providerId="ADAL" clId="{1DA82C6D-8A8A-4BB6-BC10-8D3649241A3A}" dt="2022-06-08T11:45:51.799" v="2896" actId="478"/>
          <ac:spMkLst>
            <pc:docMk/>
            <pc:sldMk cId="0" sldId="258"/>
            <ac:spMk id="4" creationId="{EB6F2C34-C97F-ED88-73DB-6B1256878069}"/>
          </ac:spMkLst>
        </pc:spChg>
        <pc:spChg chg="add del">
          <ac:chgData name="윤영인" userId="5c4a3f2e-05de-4f92-8505-5d7d031d97f3" providerId="ADAL" clId="{1DA82C6D-8A8A-4BB6-BC10-8D3649241A3A}" dt="2022-06-08T08:12:11.199" v="690" actId="22"/>
          <ac:spMkLst>
            <pc:docMk/>
            <pc:sldMk cId="0" sldId="258"/>
            <ac:spMk id="12" creationId="{E814C8AE-794B-40C1-5564-CC8A140D5262}"/>
          </ac:spMkLst>
        </pc:spChg>
        <pc:spChg chg="mod">
          <ac:chgData name="윤영인" userId="5c4a3f2e-05de-4f92-8505-5d7d031d97f3" providerId="ADAL" clId="{1DA82C6D-8A8A-4BB6-BC10-8D3649241A3A}" dt="2022-06-08T08:13:20.465" v="723" actId="1076"/>
          <ac:spMkLst>
            <pc:docMk/>
            <pc:sldMk cId="0" sldId="258"/>
            <ac:spMk id="13" creationId="{3EB8FF8A-3DC9-40F2-82C4-2325004E529E}"/>
          </ac:spMkLst>
        </pc:spChg>
        <pc:spChg chg="add mod">
          <ac:chgData name="윤영인" userId="5c4a3f2e-05de-4f92-8505-5d7d031d97f3" providerId="ADAL" clId="{1DA82C6D-8A8A-4BB6-BC10-8D3649241A3A}" dt="2022-06-08T08:13:27.802" v="725" actId="1076"/>
          <ac:spMkLst>
            <pc:docMk/>
            <pc:sldMk cId="0" sldId="258"/>
            <ac:spMk id="14" creationId="{D42E4D5E-383A-32AF-8B80-D9A64604DBC0}"/>
          </ac:spMkLst>
        </pc:spChg>
        <pc:spChg chg="mod">
          <ac:chgData name="윤영인" userId="5c4a3f2e-05de-4f92-8505-5d7d031d97f3" providerId="ADAL" clId="{1DA82C6D-8A8A-4BB6-BC10-8D3649241A3A}" dt="2022-06-08T08:13:16.756" v="722" actId="1076"/>
          <ac:spMkLst>
            <pc:docMk/>
            <pc:sldMk cId="0" sldId="258"/>
            <ac:spMk id="15" creationId="{B327206D-2C84-47CA-973E-F4788C6C8282}"/>
          </ac:spMkLst>
        </pc:spChg>
        <pc:spChg chg="add mod">
          <ac:chgData name="윤영인" userId="5c4a3f2e-05de-4f92-8505-5d7d031d97f3" providerId="ADAL" clId="{1DA82C6D-8A8A-4BB6-BC10-8D3649241A3A}" dt="2022-06-08T08:13:25.022" v="724" actId="1076"/>
          <ac:spMkLst>
            <pc:docMk/>
            <pc:sldMk cId="0" sldId="258"/>
            <ac:spMk id="16" creationId="{E4D38E41-492D-3DE2-FCCD-E12F31A9130B}"/>
          </ac:spMkLst>
        </pc:spChg>
        <pc:spChg chg="mod">
          <ac:chgData name="윤영인" userId="5c4a3f2e-05de-4f92-8505-5d7d031d97f3" providerId="ADAL" clId="{1DA82C6D-8A8A-4BB6-BC10-8D3649241A3A}" dt="2022-06-08T08:14:06.835" v="775" actId="1076"/>
          <ac:spMkLst>
            <pc:docMk/>
            <pc:sldMk cId="0" sldId="258"/>
            <ac:spMk id="18" creationId="{352D2A46-2AB9-4990-825B-B0824F4E25F3}"/>
          </ac:spMkLst>
        </pc:spChg>
        <pc:spChg chg="mod">
          <ac:chgData name="윤영인" userId="5c4a3f2e-05de-4f92-8505-5d7d031d97f3" providerId="ADAL" clId="{1DA82C6D-8A8A-4BB6-BC10-8D3649241A3A}" dt="2022-06-08T08:13:40.868" v="728" actId="1076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2:59.405" v="717" actId="1076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32.740" v="727" actId="14100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07.037" v="719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11:43:48.311" v="2806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3:12.663" v="721" actId="1076"/>
          <ac:spMkLst>
            <pc:docMk/>
            <pc:sldMk cId="0" sldId="258"/>
            <ac:spMk id="205" creationId="{00000000-0000-0000-0000-000000000000}"/>
          </ac:spMkLst>
        </pc:spChg>
      </pc:sldChg>
      <pc:sldChg chg="del">
        <pc:chgData name="윤영인" userId="5c4a3f2e-05de-4f92-8505-5d7d031d97f3" providerId="ADAL" clId="{1DA82C6D-8A8A-4BB6-BC10-8D3649241A3A}" dt="2022-06-08T08:07:01.221" v="528" actId="2696"/>
        <pc:sldMkLst>
          <pc:docMk/>
          <pc:sldMk cId="0" sldId="263"/>
        </pc:sldMkLst>
      </pc:sldChg>
      <pc:sldChg chg="modSp mod">
        <pc:chgData name="윤영인" userId="5c4a3f2e-05de-4f92-8505-5d7d031d97f3" providerId="ADAL" clId="{1DA82C6D-8A8A-4BB6-BC10-8D3649241A3A}" dt="2022-06-08T08:13:58.126" v="753"/>
        <pc:sldMkLst>
          <pc:docMk/>
          <pc:sldMk cId="2575549536" sldId="279"/>
        </pc:sldMkLst>
        <pc:spChg chg="mod">
          <ac:chgData name="윤영인" userId="5c4a3f2e-05de-4f92-8505-5d7d031d97f3" providerId="ADAL" clId="{1DA82C6D-8A8A-4BB6-BC10-8D3649241A3A}" dt="2022-06-08T08:13:58.126" v="753"/>
          <ac:spMkLst>
            <pc:docMk/>
            <pc:sldMk cId="2575549536" sldId="279"/>
            <ac:spMk id="497" creationId="{00000000-0000-0000-0000-000000000000}"/>
          </ac:spMkLst>
        </pc:spChg>
      </pc:sldChg>
      <pc:sldChg chg="addSp delSp modSp del mod modAnim">
        <pc:chgData name="윤영인" userId="5c4a3f2e-05de-4f92-8505-5d7d031d97f3" providerId="ADAL" clId="{1DA82C6D-8A8A-4BB6-BC10-8D3649241A3A}" dt="2022-06-08T11:28:02.183" v="2660" actId="2696"/>
        <pc:sldMkLst>
          <pc:docMk/>
          <pc:sldMk cId="0" sldId="288"/>
        </pc:sldMkLst>
        <pc:spChg chg="add del mod">
          <ac:chgData name="윤영인" userId="5c4a3f2e-05de-4f92-8505-5d7d031d97f3" providerId="ADAL" clId="{1DA82C6D-8A8A-4BB6-BC10-8D3649241A3A}" dt="2022-06-08T11:27:36.080" v="2650" actId="478"/>
          <ac:spMkLst>
            <pc:docMk/>
            <pc:sldMk cId="0" sldId="288"/>
            <ac:spMk id="3" creationId="{1EFCF493-ECB2-965F-CBF2-FB3010F7FC0A}"/>
          </ac:spMkLst>
        </pc:spChg>
        <pc:spChg chg="add mod">
          <ac:chgData name="윤영인" userId="5c4a3f2e-05de-4f92-8505-5d7d031d97f3" providerId="ADAL" clId="{1DA82C6D-8A8A-4BB6-BC10-8D3649241A3A}" dt="2022-06-08T11:27:52.150" v="2656" actId="21"/>
          <ac:spMkLst>
            <pc:docMk/>
            <pc:sldMk cId="0" sldId="288"/>
            <ac:spMk id="5" creationId="{C807068E-C9FB-4A56-8666-7C1FC395204B}"/>
          </ac:spMkLst>
        </pc:spChg>
        <pc:spChg chg="del mod">
          <ac:chgData name="윤영인" userId="5c4a3f2e-05de-4f92-8505-5d7d031d97f3" providerId="ADAL" clId="{1DA82C6D-8A8A-4BB6-BC10-8D3649241A3A}" dt="2022-06-08T11:27:52.150" v="2656" actId="21"/>
          <ac:spMkLst>
            <pc:docMk/>
            <pc:sldMk cId="0" sldId="288"/>
            <ac:spMk id="648" creationId="{00000000-0000-0000-0000-000000000000}"/>
          </ac:spMkLst>
        </pc:spChg>
        <pc:picChg chg="del mod">
          <ac:chgData name="윤영인" userId="5c4a3f2e-05de-4f92-8505-5d7d031d97f3" providerId="ADAL" clId="{1DA82C6D-8A8A-4BB6-BC10-8D3649241A3A}" dt="2022-06-08T11:27:37.378" v="2651" actId="21"/>
          <ac:picMkLst>
            <pc:docMk/>
            <pc:sldMk cId="0" sldId="288"/>
            <ac:picMk id="4" creationId="{A1AC41D7-B13A-B175-BAB3-2BD45B5D56CC}"/>
          </ac:picMkLst>
        </pc:picChg>
      </pc:sldChg>
      <pc:sldChg chg="del">
        <pc:chgData name="윤영인" userId="5c4a3f2e-05de-4f92-8505-5d7d031d97f3" providerId="ADAL" clId="{1DA82C6D-8A8A-4BB6-BC10-8D3649241A3A}" dt="2022-06-08T04:56:05.191" v="4" actId="2696"/>
        <pc:sldMkLst>
          <pc:docMk/>
          <pc:sldMk cId="1553261181" sldId="291"/>
        </pc:sldMkLst>
      </pc:sldChg>
      <pc:sldChg chg="modSp mod">
        <pc:chgData name="윤영인" userId="5c4a3f2e-05de-4f92-8505-5d7d031d97f3" providerId="ADAL" clId="{1DA82C6D-8A8A-4BB6-BC10-8D3649241A3A}" dt="2022-06-08T08:13:50.746" v="736"/>
        <pc:sldMkLst>
          <pc:docMk/>
          <pc:sldMk cId="761276906" sldId="292"/>
        </pc:sldMkLst>
        <pc:spChg chg="mod">
          <ac:chgData name="윤영인" userId="5c4a3f2e-05de-4f92-8505-5d7d031d97f3" providerId="ADAL" clId="{1DA82C6D-8A8A-4BB6-BC10-8D3649241A3A}" dt="2022-06-08T08:13:50.746" v="736"/>
          <ac:spMkLst>
            <pc:docMk/>
            <pc:sldMk cId="761276906" sldId="292"/>
            <ac:spMk id="222" creationId="{00000000-0000-0000-0000-000000000000}"/>
          </ac:spMkLst>
        </pc:spChg>
      </pc:sldChg>
      <pc:sldChg chg="del">
        <pc:chgData name="윤영인" userId="5c4a3f2e-05de-4f92-8505-5d7d031d97f3" providerId="ADAL" clId="{1DA82C6D-8A8A-4BB6-BC10-8D3649241A3A}" dt="2022-06-08T08:07:03.614" v="529" actId="2696"/>
        <pc:sldMkLst>
          <pc:docMk/>
          <pc:sldMk cId="2203734652" sldId="294"/>
        </pc:sldMkLst>
      </pc:sldChg>
      <pc:sldChg chg="modSp mod">
        <pc:chgData name="윤영인" userId="5c4a3f2e-05de-4f92-8505-5d7d031d97f3" providerId="ADAL" clId="{1DA82C6D-8A8A-4BB6-BC10-8D3649241A3A}" dt="2022-06-08T08:14:27.474" v="826" actId="404"/>
        <pc:sldMkLst>
          <pc:docMk/>
          <pc:sldMk cId="1023366141" sldId="295"/>
        </pc:sldMkLst>
        <pc:spChg chg="mod">
          <ac:chgData name="윤영인" userId="5c4a3f2e-05de-4f92-8505-5d7d031d97f3" providerId="ADAL" clId="{1DA82C6D-8A8A-4BB6-BC10-8D3649241A3A}" dt="2022-06-08T08:14:27.474" v="826" actId="404"/>
          <ac:spMkLst>
            <pc:docMk/>
            <pc:sldMk cId="1023366141" sldId="295"/>
            <ac:spMk id="497" creationId="{00000000-0000-0000-0000-000000000000}"/>
          </ac:spMkLst>
        </pc:spChg>
      </pc:sldChg>
      <pc:sldChg chg="modSp mod ord">
        <pc:chgData name="윤영인" userId="5c4a3f2e-05de-4f92-8505-5d7d031d97f3" providerId="ADAL" clId="{1DA82C6D-8A8A-4BB6-BC10-8D3649241A3A}" dt="2022-06-08T08:28:55.309" v="882"/>
        <pc:sldMkLst>
          <pc:docMk/>
          <pc:sldMk cId="1576692307" sldId="297"/>
        </pc:sldMkLst>
        <pc:spChg chg="mod">
          <ac:chgData name="윤영인" userId="5c4a3f2e-05de-4f92-8505-5d7d031d97f3" providerId="ADAL" clId="{1DA82C6D-8A8A-4BB6-BC10-8D3649241A3A}" dt="2022-06-08T08:14:03.194" v="773"/>
          <ac:spMkLst>
            <pc:docMk/>
            <pc:sldMk cId="1576692307" sldId="297"/>
            <ac:spMk id="497" creationId="{00000000-0000-0000-0000-000000000000}"/>
          </ac:spMkLst>
        </pc:spChg>
      </pc:sldChg>
      <pc:sldChg chg="delSp modSp mod ord">
        <pc:chgData name="윤영인" userId="5c4a3f2e-05de-4f92-8505-5d7d031d97f3" providerId="ADAL" clId="{1DA82C6D-8A8A-4BB6-BC10-8D3649241A3A}" dt="2022-06-08T10:13:45.257" v="1837"/>
        <pc:sldMkLst>
          <pc:docMk/>
          <pc:sldMk cId="3919074130" sldId="298"/>
        </pc:sldMkLst>
        <pc:spChg chg="del mod">
          <ac:chgData name="윤영인" userId="5c4a3f2e-05de-4f92-8505-5d7d031d97f3" providerId="ADAL" clId="{1DA82C6D-8A8A-4BB6-BC10-8D3649241A3A}" dt="2022-06-08T10:09:37.060" v="1352" actId="478"/>
          <ac:spMkLst>
            <pc:docMk/>
            <pc:sldMk cId="3919074130" sldId="298"/>
            <ac:spMk id="5" creationId="{9A358815-6482-1D90-361F-E72AC3C4674F}"/>
          </ac:spMkLst>
        </pc:spChg>
        <pc:spChg chg="mod">
          <ac:chgData name="윤영인" userId="5c4a3f2e-05de-4f92-8505-5d7d031d97f3" providerId="ADAL" clId="{1DA82C6D-8A8A-4BB6-BC10-8D3649241A3A}" dt="2022-06-08T10:13:45.257" v="1837"/>
          <ac:spMkLst>
            <pc:docMk/>
            <pc:sldMk cId="3919074130" sldId="298"/>
            <ac:spMk id="7" creationId="{7292AA1C-1C63-4CD0-8B75-0C72A7EE1B6B}"/>
          </ac:spMkLst>
        </pc:spChg>
        <pc:spChg chg="mod">
          <ac:chgData name="윤영인" userId="5c4a3f2e-05de-4f92-8505-5d7d031d97f3" providerId="ADAL" clId="{1DA82C6D-8A8A-4BB6-BC10-8D3649241A3A}" dt="2022-06-08T08:48:37.489" v="1063" actId="14100"/>
          <ac:spMkLst>
            <pc:docMk/>
            <pc:sldMk cId="3919074130" sldId="298"/>
            <ac:spMk id="8" creationId="{93A77352-15E3-4989-8648-8913FBDE9712}"/>
          </ac:spMkLst>
        </pc:spChg>
      </pc:sldChg>
      <pc:sldChg chg="modSp mod ord">
        <pc:chgData name="윤영인" userId="5c4a3f2e-05de-4f92-8505-5d7d031d97f3" providerId="ADAL" clId="{1DA82C6D-8A8A-4BB6-BC10-8D3649241A3A}" dt="2022-06-08T10:12:43.388" v="1833" actId="20577"/>
        <pc:sldMkLst>
          <pc:docMk/>
          <pc:sldMk cId="543798847" sldId="303"/>
        </pc:sldMkLst>
        <pc:spChg chg="mod">
          <ac:chgData name="윤영인" userId="5c4a3f2e-05de-4f92-8505-5d7d031d97f3" providerId="ADAL" clId="{1DA82C6D-8A8A-4BB6-BC10-8D3649241A3A}" dt="2022-06-08T08:48:55.707" v="1082" actId="14100"/>
          <ac:spMkLst>
            <pc:docMk/>
            <pc:sldMk cId="543798847" sldId="303"/>
            <ac:spMk id="11" creationId="{2B3DD7DF-0A3C-4FA2-ACC9-0F8EDBC384CA}"/>
          </ac:spMkLst>
        </pc:spChg>
        <pc:spChg chg="mod">
          <ac:chgData name="윤영인" userId="5c4a3f2e-05de-4f92-8505-5d7d031d97f3" providerId="ADAL" clId="{1DA82C6D-8A8A-4BB6-BC10-8D3649241A3A}" dt="2022-06-08T10:12:43.388" v="1833" actId="20577"/>
          <ac:spMkLst>
            <pc:docMk/>
            <pc:sldMk cId="543798847" sldId="303"/>
            <ac:spMk id="12" creationId="{2A4ECB58-8D71-461D-94FA-57CEF1FD4556}"/>
          </ac:spMkLst>
        </pc:spChg>
      </pc:sldChg>
      <pc:sldChg chg="ord">
        <pc:chgData name="윤영인" userId="5c4a3f2e-05de-4f92-8505-5d7d031d97f3" providerId="ADAL" clId="{1DA82C6D-8A8A-4BB6-BC10-8D3649241A3A}" dt="2022-06-08T08:51:59.045" v="1143"/>
        <pc:sldMkLst>
          <pc:docMk/>
          <pc:sldMk cId="2430363080" sldId="304"/>
        </pc:sldMkLst>
      </pc:sldChg>
      <pc:sldChg chg="modSp mod">
        <pc:chgData name="윤영인" userId="5c4a3f2e-05de-4f92-8505-5d7d031d97f3" providerId="ADAL" clId="{1DA82C6D-8A8A-4BB6-BC10-8D3649241A3A}" dt="2022-06-08T10:01:04.636" v="1170" actId="14100"/>
        <pc:sldMkLst>
          <pc:docMk/>
          <pc:sldMk cId="3213399342" sldId="305"/>
        </pc:sldMkLst>
        <pc:picChg chg="mod">
          <ac:chgData name="윤영인" userId="5c4a3f2e-05de-4f92-8505-5d7d031d97f3" providerId="ADAL" clId="{1DA82C6D-8A8A-4BB6-BC10-8D3649241A3A}" dt="2022-06-08T10:01:04.636" v="1170" actId="14100"/>
          <ac:picMkLst>
            <pc:docMk/>
            <pc:sldMk cId="3213399342" sldId="305"/>
            <ac:picMk id="12" creationId="{D3402539-20B1-255E-5FE5-3C8D9FAB41B5}"/>
          </ac:picMkLst>
        </pc:picChg>
      </pc:sldChg>
      <pc:sldChg chg="modSp del mod">
        <pc:chgData name="윤영인" userId="5c4a3f2e-05de-4f92-8505-5d7d031d97f3" providerId="ADAL" clId="{1DA82C6D-8A8A-4BB6-BC10-8D3649241A3A}" dt="2022-06-08T11:19:34.450" v="2542" actId="2696"/>
        <pc:sldMkLst>
          <pc:docMk/>
          <pc:sldMk cId="2030465551" sldId="307"/>
        </pc:sldMkLst>
        <pc:spChg chg="mod">
          <ac:chgData name="윤영인" userId="5c4a3f2e-05de-4f92-8505-5d7d031d97f3" providerId="ADAL" clId="{1DA82C6D-8A8A-4BB6-BC10-8D3649241A3A}" dt="2022-06-08T10:55:35.032" v="1957" actId="14100"/>
          <ac:spMkLst>
            <pc:docMk/>
            <pc:sldMk cId="2030465551" sldId="307"/>
            <ac:spMk id="25" creationId="{37064E71-AF0F-41DC-8DB0-BDE69A4F5D6E}"/>
          </ac:spMkLst>
        </pc:spChg>
      </pc:sldChg>
      <pc:sldChg chg="addSp delSp modSp mod ord">
        <pc:chgData name="윤영인" userId="5c4a3f2e-05de-4f92-8505-5d7d031d97f3" providerId="ADAL" clId="{1DA82C6D-8A8A-4BB6-BC10-8D3649241A3A}" dt="2022-06-10T17:46:51.443" v="3260" actId="1076"/>
        <pc:sldMkLst>
          <pc:docMk/>
          <pc:sldMk cId="566697460" sldId="308"/>
        </pc:sldMkLst>
        <pc:spChg chg="add del">
          <ac:chgData name="윤영인" userId="5c4a3f2e-05de-4f92-8505-5d7d031d97f3" providerId="ADAL" clId="{1DA82C6D-8A8A-4BB6-BC10-8D3649241A3A}" dt="2022-06-10T17:45:56.797" v="3240" actId="21"/>
          <ac:spMkLst>
            <pc:docMk/>
            <pc:sldMk cId="566697460" sldId="308"/>
            <ac:spMk id="8" creationId="{B14F1A9F-29FA-04AF-314C-E28A5B8EEF73}"/>
          </ac:spMkLst>
        </pc:spChg>
        <pc:spChg chg="mod">
          <ac:chgData name="윤영인" userId="5c4a3f2e-05de-4f92-8505-5d7d031d97f3" providerId="ADAL" clId="{1DA82C6D-8A8A-4BB6-BC10-8D3649241A3A}" dt="2022-06-08T08:52:24.417" v="1153" actId="14100"/>
          <ac:spMkLst>
            <pc:docMk/>
            <pc:sldMk cId="566697460" sldId="308"/>
            <ac:spMk id="10" creationId="{DAF03075-65ED-4F33-A9B8-4CDB702B3A61}"/>
          </ac:spMkLst>
        </pc:spChg>
        <pc:spChg chg="add del mod">
          <ac:chgData name="윤영인" userId="5c4a3f2e-05de-4f92-8505-5d7d031d97f3" providerId="ADAL" clId="{1DA82C6D-8A8A-4BB6-BC10-8D3649241A3A}" dt="2022-06-10T17:46:41.257" v="3253" actId="478"/>
          <ac:spMkLst>
            <pc:docMk/>
            <pc:sldMk cId="566697460" sldId="308"/>
            <ac:spMk id="10" creationId="{F9E45A09-0AD2-A094-2E18-03A29605C506}"/>
          </ac:spMkLst>
        </pc:spChg>
        <pc:spChg chg="mod">
          <ac:chgData name="윤영인" userId="5c4a3f2e-05de-4f92-8505-5d7d031d97f3" providerId="ADAL" clId="{1DA82C6D-8A8A-4BB6-BC10-8D3649241A3A}" dt="2022-06-08T10:08:34.647" v="1185"/>
          <ac:spMkLst>
            <pc:docMk/>
            <pc:sldMk cId="566697460" sldId="308"/>
            <ac:spMk id="12" creationId="{245DFB55-B61C-4789-8F13-60D4E0437772}"/>
          </ac:spMkLst>
        </pc:spChg>
        <pc:spChg chg="mod">
          <ac:chgData name="윤영인" userId="5c4a3f2e-05de-4f92-8505-5d7d031d97f3" providerId="ADAL" clId="{1DA82C6D-8A8A-4BB6-BC10-8D3649241A3A}" dt="2022-06-10T17:46:00.945" v="3242" actId="1076"/>
          <ac:spMkLst>
            <pc:docMk/>
            <pc:sldMk cId="566697460" sldId="308"/>
            <ac:spMk id="18" creationId="{14E1E5A0-3B6B-FD04-AE75-A4DCF89BED21}"/>
          </ac:spMkLst>
        </pc:spChg>
        <pc:spChg chg="add mod">
          <ac:chgData name="윤영인" userId="5c4a3f2e-05de-4f92-8505-5d7d031d97f3" providerId="ADAL" clId="{1DA82C6D-8A8A-4BB6-BC10-8D3649241A3A}" dt="2022-06-10T17:46:51.443" v="3260" actId="1076"/>
          <ac:spMkLst>
            <pc:docMk/>
            <pc:sldMk cId="566697460" sldId="308"/>
            <ac:spMk id="21" creationId="{E0D2703D-23B8-2494-8EEC-8E35EE24129C}"/>
          </ac:spMkLst>
        </pc:spChg>
        <pc:spChg chg="mod">
          <ac:chgData name="윤영인" userId="5c4a3f2e-05de-4f92-8505-5d7d031d97f3" providerId="ADAL" clId="{1DA82C6D-8A8A-4BB6-BC10-8D3649241A3A}" dt="2022-06-08T12:27:42.300" v="3162" actId="207"/>
          <ac:spMkLst>
            <pc:docMk/>
            <pc:sldMk cId="566697460" sldId="308"/>
            <ac:spMk id="23" creationId="{F56B33E2-1887-04F5-C630-ACDE44516DC7}"/>
          </ac:spMkLst>
        </pc:spChg>
        <pc:picChg chg="add del">
          <ac:chgData name="윤영인" userId="5c4a3f2e-05de-4f92-8505-5d7d031d97f3" providerId="ADAL" clId="{1DA82C6D-8A8A-4BB6-BC10-8D3649241A3A}" dt="2022-06-10T17:46:02.906" v="3244" actId="22"/>
          <ac:picMkLst>
            <pc:docMk/>
            <pc:sldMk cId="566697460" sldId="308"/>
            <ac:picMk id="9" creationId="{A8471B77-A91F-D0E2-77D0-14A61C3BF1C4}"/>
          </ac:picMkLst>
        </pc:picChg>
      </pc:sldChg>
      <pc:sldChg chg="del">
        <pc:chgData name="윤영인" userId="5c4a3f2e-05de-4f92-8505-5d7d031d97f3" providerId="ADAL" clId="{1DA82C6D-8A8A-4BB6-BC10-8D3649241A3A}" dt="2022-06-08T11:30:49.609" v="2661" actId="2696"/>
        <pc:sldMkLst>
          <pc:docMk/>
          <pc:sldMk cId="1334856886" sldId="309"/>
        </pc:sldMkLst>
      </pc:sldChg>
      <pc:sldChg chg="modSp mod ord">
        <pc:chgData name="윤영인" userId="5c4a3f2e-05de-4f92-8505-5d7d031d97f3" providerId="ADAL" clId="{1DA82C6D-8A8A-4BB6-BC10-8D3649241A3A}" dt="2022-06-08T08:52:53.863" v="1157" actId="1076"/>
        <pc:sldMkLst>
          <pc:docMk/>
          <pc:sldMk cId="1991086338" sldId="310"/>
        </pc:sldMkLst>
        <pc:spChg chg="mod">
          <ac:chgData name="윤영인" userId="5c4a3f2e-05de-4f92-8505-5d7d031d97f3" providerId="ADAL" clId="{1DA82C6D-8A8A-4BB6-BC10-8D3649241A3A}" dt="2022-06-08T08:52:53.863" v="1157" actId="1076"/>
          <ac:spMkLst>
            <pc:docMk/>
            <pc:sldMk cId="1991086338" sldId="310"/>
            <ac:spMk id="6" creationId="{302835E0-9861-4B37-B957-73F9C55FCF69}"/>
          </ac:spMkLst>
        </pc:spChg>
        <pc:spChg chg="mod">
          <ac:chgData name="윤영인" userId="5c4a3f2e-05de-4f92-8505-5d7d031d97f3" providerId="ADAL" clId="{1DA82C6D-8A8A-4BB6-BC10-8D3649241A3A}" dt="2022-06-08T08:50:06.413" v="1108" actId="1076"/>
          <ac:spMkLst>
            <pc:docMk/>
            <pc:sldMk cId="1991086338" sldId="310"/>
            <ac:spMk id="35" creationId="{A86CDB7D-62C2-1FA6-EA3D-FEC7A77F904D}"/>
          </ac:spMkLst>
        </pc:spChg>
        <pc:spChg chg="mod">
          <ac:chgData name="윤영인" userId="5c4a3f2e-05de-4f92-8505-5d7d031d97f3" providerId="ADAL" clId="{1DA82C6D-8A8A-4BB6-BC10-8D3649241A3A}" dt="2022-06-08T08:23:29.140" v="870" actId="14100"/>
          <ac:spMkLst>
            <pc:docMk/>
            <pc:sldMk cId="1991086338" sldId="310"/>
            <ac:spMk id="37" creationId="{EBE7EE7D-130B-A063-6838-5561E8E853D9}"/>
          </ac:spMkLst>
        </pc:spChg>
      </pc:sldChg>
      <pc:sldChg chg="modSp mod ord">
        <pc:chgData name="윤영인" userId="5c4a3f2e-05de-4f92-8505-5d7d031d97f3" providerId="ADAL" clId="{1DA82C6D-8A8A-4BB6-BC10-8D3649241A3A}" dt="2022-06-08T08:53:09.882" v="1159" actId="14100"/>
        <pc:sldMkLst>
          <pc:docMk/>
          <pc:sldMk cId="3126664983" sldId="311"/>
        </pc:sldMkLst>
        <pc:spChg chg="mod">
          <ac:chgData name="윤영인" userId="5c4a3f2e-05de-4f92-8505-5d7d031d97f3" providerId="ADAL" clId="{1DA82C6D-8A8A-4BB6-BC10-8D3649241A3A}" dt="2022-06-08T08:50:49.809" v="1110" actId="2711"/>
          <ac:spMkLst>
            <pc:docMk/>
            <pc:sldMk cId="3126664983" sldId="311"/>
            <ac:spMk id="40" creationId="{BD37E549-27C6-A86B-0819-B0F40E16E895}"/>
          </ac:spMkLst>
        </pc:spChg>
        <pc:spChg chg="mod">
          <ac:chgData name="윤영인" userId="5c4a3f2e-05de-4f92-8505-5d7d031d97f3" providerId="ADAL" clId="{1DA82C6D-8A8A-4BB6-BC10-8D3649241A3A}" dt="2022-06-08T08:53:09.882" v="1159" actId="14100"/>
          <ac:spMkLst>
            <pc:docMk/>
            <pc:sldMk cId="3126664983" sldId="311"/>
            <ac:spMk id="42" creationId="{30D5F67D-58DA-FE4A-BDC4-1FA1992934E0}"/>
          </ac:spMkLst>
        </pc:spChg>
      </pc:sldChg>
      <pc:sldChg chg="modSp mod ord">
        <pc:chgData name="윤영인" userId="5c4a3f2e-05de-4f92-8505-5d7d031d97f3" providerId="ADAL" clId="{1DA82C6D-8A8A-4BB6-BC10-8D3649241A3A}" dt="2022-06-08T08:52:07.120" v="1149"/>
        <pc:sldMkLst>
          <pc:docMk/>
          <pc:sldMk cId="475070214" sldId="312"/>
        </pc:sldMkLst>
        <pc:spChg chg="mod">
          <ac:chgData name="윤영인" userId="5c4a3f2e-05de-4f92-8505-5d7d031d97f3" providerId="ADAL" clId="{1DA82C6D-8A8A-4BB6-BC10-8D3649241A3A}" dt="2022-06-08T08:50:56.255" v="1111" actId="2711"/>
          <ac:spMkLst>
            <pc:docMk/>
            <pc:sldMk cId="475070214" sldId="312"/>
            <ac:spMk id="9" creationId="{86E265C2-E002-AB36-F6EF-C6BAC4CD7988}"/>
          </ac:spMkLst>
        </pc:spChg>
      </pc:sldChg>
      <pc:sldChg chg="ord">
        <pc:chgData name="윤영인" userId="5c4a3f2e-05de-4f92-8505-5d7d031d97f3" providerId="ADAL" clId="{1DA82C6D-8A8A-4BB6-BC10-8D3649241A3A}" dt="2022-06-08T08:52:09.891" v="1151"/>
        <pc:sldMkLst>
          <pc:docMk/>
          <pc:sldMk cId="2813390622" sldId="313"/>
        </pc:sldMkLst>
      </pc:sldChg>
      <pc:sldChg chg="modSp add mod ord">
        <pc:chgData name="윤영인" userId="5c4a3f2e-05de-4f92-8505-5d7d031d97f3" providerId="ADAL" clId="{1DA82C6D-8A8A-4BB6-BC10-8D3649241A3A}" dt="2022-06-08T08:26:35.050" v="877"/>
        <pc:sldMkLst>
          <pc:docMk/>
          <pc:sldMk cId="3789386361" sldId="314"/>
        </pc:sldMkLst>
        <pc:spChg chg="mod">
          <ac:chgData name="윤영인" userId="5c4a3f2e-05de-4f92-8505-5d7d031d97f3" providerId="ADAL" clId="{1DA82C6D-8A8A-4BB6-BC10-8D3649241A3A}" dt="2022-06-08T08:15:01.508" v="859"/>
          <ac:spMkLst>
            <pc:docMk/>
            <pc:sldMk cId="3789386361" sldId="314"/>
            <ac:spMk id="222" creationId="{00000000-0000-0000-0000-000000000000}"/>
          </ac:spMkLst>
        </pc:spChg>
        <pc:spChg chg="mod">
          <ac:chgData name="윤영인" userId="5c4a3f2e-05de-4f92-8505-5d7d031d97f3" providerId="ADAL" clId="{1DA82C6D-8A8A-4BB6-BC10-8D3649241A3A}" dt="2022-06-08T08:14:55.864" v="829" actId="20577"/>
          <ac:spMkLst>
            <pc:docMk/>
            <pc:sldMk cId="3789386361" sldId="314"/>
            <ac:spMk id="224" creationId="{00000000-0000-0000-0000-000000000000}"/>
          </ac:spMkLst>
        </pc:spChg>
      </pc:sldChg>
      <pc:sldChg chg="addSp delSp modSp mod">
        <pc:chgData name="윤영인" userId="5c4a3f2e-05de-4f92-8505-5d7d031d97f3" providerId="ADAL" clId="{1DA82C6D-8A8A-4BB6-BC10-8D3649241A3A}" dt="2022-06-08T08:56:41.103" v="1169" actId="478"/>
        <pc:sldMkLst>
          <pc:docMk/>
          <pc:sldMk cId="2660743468" sldId="315"/>
        </pc:sldMkLst>
        <pc:spChg chg="mod">
          <ac:chgData name="윤영인" userId="5c4a3f2e-05de-4f92-8505-5d7d031d97f3" providerId="ADAL" clId="{1DA82C6D-8A8A-4BB6-BC10-8D3649241A3A}" dt="2022-06-08T08:29:52.005" v="927" actId="20577"/>
          <ac:spMkLst>
            <pc:docMk/>
            <pc:sldMk cId="2660743468" sldId="315"/>
            <ac:spMk id="192" creationId="{00000000-0000-0000-0000-000000000000}"/>
          </ac:spMkLst>
        </pc:spChg>
        <pc:picChg chg="add del mod">
          <ac:chgData name="윤영인" userId="5c4a3f2e-05de-4f92-8505-5d7d031d97f3" providerId="ADAL" clId="{1DA82C6D-8A8A-4BB6-BC10-8D3649241A3A}" dt="2022-06-08T08:56:41.103" v="1169" actId="478"/>
          <ac:picMkLst>
            <pc:docMk/>
            <pc:sldMk cId="2660743468" sldId="315"/>
            <ac:picMk id="4" creationId="{3E21694D-4544-9EE5-652D-EC095F3BCD36}"/>
          </ac:picMkLst>
        </pc:picChg>
      </pc:sldChg>
      <pc:sldChg chg="new del">
        <pc:chgData name="윤영인" userId="5c4a3f2e-05de-4f92-8505-5d7d031d97f3" providerId="ADAL" clId="{1DA82C6D-8A8A-4BB6-BC10-8D3649241A3A}" dt="2022-06-08T08:28:30.584" v="880" actId="47"/>
        <pc:sldMkLst>
          <pc:docMk/>
          <pc:sldMk cId="1379398532" sldId="316"/>
        </pc:sldMkLst>
      </pc:sldChg>
      <pc:sldChg chg="modSp add mod">
        <pc:chgData name="윤영인" userId="5c4a3f2e-05de-4f92-8505-5d7d031d97f3" providerId="ADAL" clId="{1DA82C6D-8A8A-4BB6-BC10-8D3649241A3A}" dt="2022-06-08T08:29:47.205" v="919" actId="14100"/>
        <pc:sldMkLst>
          <pc:docMk/>
          <pc:sldMk cId="1852455849" sldId="316"/>
        </pc:sldMkLst>
        <pc:spChg chg="mod">
          <ac:chgData name="윤영인" userId="5c4a3f2e-05de-4f92-8505-5d7d031d97f3" providerId="ADAL" clId="{1DA82C6D-8A8A-4BB6-BC10-8D3649241A3A}" dt="2022-06-08T08:29:47.205" v="919" actId="14100"/>
          <ac:spMkLst>
            <pc:docMk/>
            <pc:sldMk cId="1852455849" sldId="316"/>
            <ac:spMk id="8" creationId="{93A77352-15E3-4989-8648-8913FBDE9712}"/>
          </ac:spMkLst>
        </pc:spChg>
      </pc:sldChg>
      <pc:sldChg chg="addSp delSp modSp mod modAnim">
        <pc:chgData name="윤영인" userId="5c4a3f2e-05de-4f92-8505-5d7d031d97f3" providerId="ADAL" clId="{1DA82C6D-8A8A-4BB6-BC10-8D3649241A3A}" dt="2022-06-10T16:24:23.693" v="3202" actId="1076"/>
        <pc:sldMkLst>
          <pc:docMk/>
          <pc:sldMk cId="1852455849" sldId="317"/>
        </pc:sldMkLst>
        <pc:spChg chg="del">
          <ac:chgData name="윤영인" userId="5c4a3f2e-05de-4f92-8505-5d7d031d97f3" providerId="ADAL" clId="{1DA82C6D-8A8A-4BB6-BC10-8D3649241A3A}" dt="2022-06-08T08:32:03.319" v="930" actId="478"/>
          <ac:spMkLst>
            <pc:docMk/>
            <pc:sldMk cId="1852455849" sldId="317"/>
            <ac:spMk id="5" creationId="{9A358815-6482-1D90-361F-E72AC3C4674F}"/>
          </ac:spMkLst>
        </pc:spChg>
        <pc:spChg chg="del mod">
          <ac:chgData name="윤영인" userId="5c4a3f2e-05de-4f92-8505-5d7d031d97f3" providerId="ADAL" clId="{1DA82C6D-8A8A-4BB6-BC10-8D3649241A3A}" dt="2022-06-08T08:32:00.157" v="929" actId="478"/>
          <ac:spMkLst>
            <pc:docMk/>
            <pc:sldMk cId="1852455849" sldId="317"/>
            <ac:spMk id="7" creationId="{7292AA1C-1C63-4CD0-8B75-0C72A7EE1B6B}"/>
          </ac:spMkLst>
        </pc:spChg>
        <pc:spChg chg="mod">
          <ac:chgData name="윤영인" userId="5c4a3f2e-05de-4f92-8505-5d7d031d97f3" providerId="ADAL" clId="{1DA82C6D-8A8A-4BB6-BC10-8D3649241A3A}" dt="2022-06-08T08:50:07.404" v="1109" actId="14100"/>
          <ac:spMkLst>
            <pc:docMk/>
            <pc:sldMk cId="1852455849" sldId="317"/>
            <ac:spMk id="8" creationId="{93A77352-15E3-4989-8648-8913FBDE9712}"/>
          </ac:spMkLst>
        </pc:spChg>
        <pc:picChg chg="add mod">
          <ac:chgData name="윤영인" userId="5c4a3f2e-05de-4f92-8505-5d7d031d97f3" providerId="ADAL" clId="{1DA82C6D-8A8A-4BB6-BC10-8D3649241A3A}" dt="2022-06-10T16:23:47.204" v="3187" actId="14100"/>
          <ac:picMkLst>
            <pc:docMk/>
            <pc:sldMk cId="1852455849" sldId="317"/>
            <ac:picMk id="2" creationId="{59EE41EC-BE09-64B5-1FF6-06127ADB48B7}"/>
          </ac:picMkLst>
        </pc:picChg>
        <pc:picChg chg="add del mod">
          <ac:chgData name="윤영인" userId="5c4a3f2e-05de-4f92-8505-5d7d031d97f3" providerId="ADAL" clId="{1DA82C6D-8A8A-4BB6-BC10-8D3649241A3A}" dt="2022-06-08T08:35:05.655" v="941" actId="478"/>
          <ac:picMkLst>
            <pc:docMk/>
            <pc:sldMk cId="1852455849" sldId="317"/>
            <ac:picMk id="3" creationId="{795A6A3A-CB48-EE40-2C26-B7149006EE3F}"/>
          </ac:picMkLst>
        </pc:picChg>
        <pc:picChg chg="add mod">
          <ac:chgData name="윤영인" userId="5c4a3f2e-05de-4f92-8505-5d7d031d97f3" providerId="ADAL" clId="{1DA82C6D-8A8A-4BB6-BC10-8D3649241A3A}" dt="2022-06-10T16:24:22.620" v="3201" actId="1076"/>
          <ac:picMkLst>
            <pc:docMk/>
            <pc:sldMk cId="1852455849" sldId="317"/>
            <ac:picMk id="4" creationId="{3BE1EA01-2156-ABB6-856B-585BB2EBF7C2}"/>
          </ac:picMkLst>
        </pc:picChg>
        <pc:picChg chg="add mod">
          <ac:chgData name="윤영인" userId="5c4a3f2e-05de-4f92-8505-5d7d031d97f3" providerId="ADAL" clId="{1DA82C6D-8A8A-4BB6-BC10-8D3649241A3A}" dt="2022-06-10T16:24:23.693" v="3202" actId="1076"/>
          <ac:picMkLst>
            <pc:docMk/>
            <pc:sldMk cId="1852455849" sldId="317"/>
            <ac:picMk id="6" creationId="{0189942C-6A15-1613-E247-C2F952E9C5FC}"/>
          </ac:picMkLst>
        </pc:picChg>
        <pc:picChg chg="add del mod">
          <ac:chgData name="윤영인" userId="5c4a3f2e-05de-4f92-8505-5d7d031d97f3" providerId="ADAL" clId="{1DA82C6D-8A8A-4BB6-BC10-8D3649241A3A}" dt="2022-06-08T08:35:09.601" v="945" actId="478"/>
          <ac:picMkLst>
            <pc:docMk/>
            <pc:sldMk cId="1852455849" sldId="317"/>
            <ac:picMk id="6" creationId="{35C80956-1CE3-BC88-B936-EC2BA3578195}"/>
          </ac:picMkLst>
        </pc:picChg>
        <pc:picChg chg="add mod">
          <ac:chgData name="윤영인" userId="5c4a3f2e-05de-4f92-8505-5d7d031d97f3" providerId="ADAL" clId="{1DA82C6D-8A8A-4BB6-BC10-8D3649241A3A}" dt="2022-06-10T16:24:18.630" v="3199" actId="1076"/>
          <ac:picMkLst>
            <pc:docMk/>
            <pc:sldMk cId="1852455849" sldId="317"/>
            <ac:picMk id="9" creationId="{C5967CD7-7F2A-543B-F0CF-AC9F1D3B6F13}"/>
          </ac:picMkLst>
        </pc:picChg>
        <pc:picChg chg="add del mod">
          <ac:chgData name="윤영인" userId="5c4a3f2e-05de-4f92-8505-5d7d031d97f3" providerId="ADAL" clId="{1DA82C6D-8A8A-4BB6-BC10-8D3649241A3A}" dt="2022-06-08T08:35:08.454" v="944" actId="478"/>
          <ac:picMkLst>
            <pc:docMk/>
            <pc:sldMk cId="1852455849" sldId="317"/>
            <ac:picMk id="10" creationId="{40274B5A-1D92-2A25-48F5-B408ED4B01FC}"/>
          </ac:picMkLst>
        </pc:picChg>
        <pc:picChg chg="add del mod">
          <ac:chgData name="윤영인" userId="5c4a3f2e-05de-4f92-8505-5d7d031d97f3" providerId="ADAL" clId="{1DA82C6D-8A8A-4BB6-BC10-8D3649241A3A}" dt="2022-06-08T08:36:46.969" v="953" actId="478"/>
          <ac:picMkLst>
            <pc:docMk/>
            <pc:sldMk cId="1852455849" sldId="317"/>
            <ac:picMk id="12" creationId="{E2029606-E5AB-DB4D-C741-73695A23022A}"/>
          </ac:picMkLst>
        </pc:picChg>
      </pc:sldChg>
      <pc:sldChg chg="addSp delSp modSp add del mod">
        <pc:chgData name="윤영인" userId="5c4a3f2e-05de-4f92-8505-5d7d031d97f3" providerId="ADAL" clId="{1DA82C6D-8A8A-4BB6-BC10-8D3649241A3A}" dt="2022-06-08T08:49:06.763" v="1086" actId="2696"/>
        <pc:sldMkLst>
          <pc:docMk/>
          <pc:sldMk cId="2174880831" sldId="318"/>
        </pc:sldMkLst>
        <pc:spChg chg="add del mod">
          <ac:chgData name="윤영인" userId="5c4a3f2e-05de-4f92-8505-5d7d031d97f3" providerId="ADAL" clId="{1DA82C6D-8A8A-4BB6-BC10-8D3649241A3A}" dt="2022-06-08T08:38:07.224" v="1037" actId="14100"/>
          <ac:spMkLst>
            <pc:docMk/>
            <pc:sldMk cId="2174880831" sldId="318"/>
            <ac:spMk id="8" creationId="{93A77352-15E3-4989-8648-8913FBDE9712}"/>
          </ac:spMkLst>
        </pc:spChg>
        <pc:picChg chg="del">
          <ac:chgData name="윤영인" userId="5c4a3f2e-05de-4f92-8505-5d7d031d97f3" providerId="ADAL" clId="{1DA82C6D-8A8A-4BB6-BC10-8D3649241A3A}" dt="2022-06-08T08:36:45.626" v="951" actId="478"/>
          <ac:picMkLst>
            <pc:docMk/>
            <pc:sldMk cId="2174880831" sldId="318"/>
            <ac:picMk id="12" creationId="{E2029606-E5AB-DB4D-C741-73695A23022A}"/>
          </ac:picMkLst>
        </pc:picChg>
      </pc:sldChg>
      <pc:sldChg chg="delSp modSp add del mod">
        <pc:chgData name="윤영인" userId="5c4a3f2e-05de-4f92-8505-5d7d031d97f3" providerId="ADAL" clId="{1DA82C6D-8A8A-4BB6-BC10-8D3649241A3A}" dt="2022-06-08T08:48:27.755" v="1051" actId="2696"/>
        <pc:sldMkLst>
          <pc:docMk/>
          <pc:sldMk cId="2172481761" sldId="319"/>
        </pc:sldMkLst>
        <pc:spChg chg="mod">
          <ac:chgData name="윤영인" userId="5c4a3f2e-05de-4f92-8505-5d7d031d97f3" providerId="ADAL" clId="{1DA82C6D-8A8A-4BB6-BC10-8D3649241A3A}" dt="2022-06-08T08:38:11.021" v="1038" actId="14100"/>
          <ac:spMkLst>
            <pc:docMk/>
            <pc:sldMk cId="2172481761" sldId="319"/>
            <ac:spMk id="8" creationId="{93A77352-15E3-4989-8648-8913FBDE9712}"/>
          </ac:spMkLst>
        </pc:spChg>
        <pc:picChg chg="del">
          <ac:chgData name="윤영인" userId="5c4a3f2e-05de-4f92-8505-5d7d031d97f3" providerId="ADAL" clId="{1DA82C6D-8A8A-4BB6-BC10-8D3649241A3A}" dt="2022-06-08T08:37:43.942" v="1018" actId="478"/>
          <ac:picMkLst>
            <pc:docMk/>
            <pc:sldMk cId="2172481761" sldId="319"/>
            <ac:picMk id="12" creationId="{E2029606-E5AB-DB4D-C741-73695A23022A}"/>
          </ac:picMkLst>
        </pc:picChg>
      </pc:sldChg>
      <pc:sldChg chg="addSp modSp add mod">
        <pc:chgData name="윤영인" userId="5c4a3f2e-05de-4f92-8505-5d7d031d97f3" providerId="ADAL" clId="{1DA82C6D-8A8A-4BB6-BC10-8D3649241A3A}" dt="2022-06-08T10:12:01.505" v="1677"/>
        <pc:sldMkLst>
          <pc:docMk/>
          <pc:sldMk cId="806722316" sldId="320"/>
        </pc:sldMkLst>
        <pc:spChg chg="add mod">
          <ac:chgData name="윤영인" userId="5c4a3f2e-05de-4f92-8505-5d7d031d97f3" providerId="ADAL" clId="{1DA82C6D-8A8A-4BB6-BC10-8D3649241A3A}" dt="2022-06-08T10:12:01.505" v="1677"/>
          <ac:spMkLst>
            <pc:docMk/>
            <pc:sldMk cId="806722316" sldId="320"/>
            <ac:spMk id="3" creationId="{96B24FF7-4BA8-7976-5F20-2915812D22E3}"/>
          </ac:spMkLst>
        </pc:spChg>
        <pc:spChg chg="mod">
          <ac:chgData name="윤영인" userId="5c4a3f2e-05de-4f92-8505-5d7d031d97f3" providerId="ADAL" clId="{1DA82C6D-8A8A-4BB6-BC10-8D3649241A3A}" dt="2022-06-08T08:38:14.832" v="1039" actId="14100"/>
          <ac:spMkLst>
            <pc:docMk/>
            <pc:sldMk cId="806722316" sldId="320"/>
            <ac:spMk id="8" creationId="{93A77352-15E3-4989-8648-8913FBDE9712}"/>
          </ac:spMkLst>
        </pc:spChg>
      </pc:sldChg>
      <pc:sldChg chg="addSp delSp modSp mod">
        <pc:chgData name="윤영인" userId="5c4a3f2e-05de-4f92-8505-5d7d031d97f3" providerId="ADAL" clId="{1DA82C6D-8A8A-4BB6-BC10-8D3649241A3A}" dt="2022-06-08T10:16:45.908" v="1849" actId="1076"/>
        <pc:sldMkLst>
          <pc:docMk/>
          <pc:sldMk cId="2161060501" sldId="321"/>
        </pc:sldMkLst>
        <pc:spChg chg="add del">
          <ac:chgData name="윤영인" userId="5c4a3f2e-05de-4f92-8505-5d7d031d97f3" providerId="ADAL" clId="{1DA82C6D-8A8A-4BB6-BC10-8D3649241A3A}" dt="2022-06-08T10:16:00.375" v="1839" actId="478"/>
          <ac:spMkLst>
            <pc:docMk/>
            <pc:sldMk cId="2161060501" sldId="321"/>
            <ac:spMk id="2" creationId="{CB72273A-99FC-9DBC-F116-71BB213D54E6}"/>
          </ac:spMkLst>
        </pc:spChg>
        <pc:spChg chg="add mod">
          <ac:chgData name="윤영인" userId="5c4a3f2e-05de-4f92-8505-5d7d031d97f3" providerId="ADAL" clId="{1DA82C6D-8A8A-4BB6-BC10-8D3649241A3A}" dt="2022-06-08T10:16:29.388" v="1844" actId="208"/>
          <ac:spMkLst>
            <pc:docMk/>
            <pc:sldMk cId="2161060501" sldId="321"/>
            <ac:spMk id="3" creationId="{0EDA89DA-7CF2-89BE-F275-213518098F04}"/>
          </ac:spMkLst>
        </pc:spChg>
        <pc:spChg chg="add mod">
          <ac:chgData name="윤영인" userId="5c4a3f2e-05de-4f92-8505-5d7d031d97f3" providerId="ADAL" clId="{1DA82C6D-8A8A-4BB6-BC10-8D3649241A3A}" dt="2022-06-08T10:16:36.263" v="1846" actId="208"/>
          <ac:spMkLst>
            <pc:docMk/>
            <pc:sldMk cId="2161060501" sldId="321"/>
            <ac:spMk id="14" creationId="{7CBD3195-F8B4-017E-2175-53C2CD14F252}"/>
          </ac:spMkLst>
        </pc:spChg>
        <pc:spChg chg="mod">
          <ac:chgData name="윤영인" userId="5c4a3f2e-05de-4f92-8505-5d7d031d97f3" providerId="ADAL" clId="{1DA82C6D-8A8A-4BB6-BC10-8D3649241A3A}" dt="2022-06-08T10:16:43.410" v="1848" actId="1076"/>
          <ac:spMkLst>
            <pc:docMk/>
            <pc:sldMk cId="2161060501" sldId="321"/>
            <ac:spMk id="41" creationId="{8681E91F-2833-4F76-B9C1-79DEB9455A8F}"/>
          </ac:spMkLst>
        </pc:spChg>
        <pc:spChg chg="mod">
          <ac:chgData name="윤영인" userId="5c4a3f2e-05de-4f92-8505-5d7d031d97f3" providerId="ADAL" clId="{1DA82C6D-8A8A-4BB6-BC10-8D3649241A3A}" dt="2022-06-08T10:16:45.908" v="1849" actId="1076"/>
          <ac:spMkLst>
            <pc:docMk/>
            <pc:sldMk cId="2161060501" sldId="321"/>
            <ac:spMk id="42" creationId="{D84CFA36-6E3D-4714-BB32-5D1230A2097A}"/>
          </ac:spMkLst>
        </pc:spChg>
        <pc:picChg chg="mod">
          <ac:chgData name="윤영인" userId="5c4a3f2e-05de-4f92-8505-5d7d031d97f3" providerId="ADAL" clId="{1DA82C6D-8A8A-4BB6-BC10-8D3649241A3A}" dt="2022-06-08T10:16:40.398" v="1847" actId="1076"/>
          <ac:picMkLst>
            <pc:docMk/>
            <pc:sldMk cId="2161060501" sldId="321"/>
            <ac:picMk id="27" creationId="{D57D88E0-EFF9-463F-9D47-C82AA7D36C2B}"/>
          </ac:picMkLst>
        </pc:picChg>
      </pc:sldChg>
      <pc:sldChg chg="modSp add del mod">
        <pc:chgData name="윤영인" userId="5c4a3f2e-05de-4f92-8505-5d7d031d97f3" providerId="ADAL" clId="{1DA82C6D-8A8A-4BB6-BC10-8D3649241A3A}" dt="2022-06-08T08:49:00.339" v="1083" actId="2696"/>
        <pc:sldMkLst>
          <pc:docMk/>
          <pc:sldMk cId="3016738706" sldId="321"/>
        </pc:sldMkLst>
        <pc:spChg chg="mod">
          <ac:chgData name="윤영인" userId="5c4a3f2e-05de-4f92-8505-5d7d031d97f3" providerId="ADAL" clId="{1DA82C6D-8A8A-4BB6-BC10-8D3649241A3A}" dt="2022-06-08T08:38:29.891" v="1050" actId="14100"/>
          <ac:spMkLst>
            <pc:docMk/>
            <pc:sldMk cId="3016738706" sldId="321"/>
            <ac:spMk id="8" creationId="{93A77352-15E3-4989-8648-8913FBDE9712}"/>
          </ac:spMkLst>
        </pc:spChg>
      </pc:sldChg>
      <pc:sldChg chg="modSp mod">
        <pc:chgData name="윤영인" userId="5c4a3f2e-05de-4f92-8505-5d7d031d97f3" providerId="ADAL" clId="{1DA82C6D-8A8A-4BB6-BC10-8D3649241A3A}" dt="2022-06-08T10:28:45.516" v="1850" actId="14100"/>
        <pc:sldMkLst>
          <pc:docMk/>
          <pc:sldMk cId="4175997494" sldId="323"/>
        </pc:sldMkLst>
        <pc:spChg chg="mod">
          <ac:chgData name="윤영인" userId="5c4a3f2e-05de-4f92-8505-5d7d031d97f3" providerId="ADAL" clId="{1DA82C6D-8A8A-4BB6-BC10-8D3649241A3A}" dt="2022-06-08T10:28:45.516" v="1850" actId="14100"/>
          <ac:spMkLst>
            <pc:docMk/>
            <pc:sldMk cId="4175997494" sldId="323"/>
            <ac:spMk id="12" creationId="{2A4ECB58-8D71-461D-94FA-57CEF1FD4556}"/>
          </ac:spMkLst>
        </pc:spChg>
      </pc:sldChg>
      <pc:sldChg chg="modSp mod">
        <pc:chgData name="윤영인" userId="5c4a3f2e-05de-4f92-8505-5d7d031d97f3" providerId="ADAL" clId="{1DA82C6D-8A8A-4BB6-BC10-8D3649241A3A}" dt="2022-06-08T12:34:05.496" v="3170" actId="20577"/>
        <pc:sldMkLst>
          <pc:docMk/>
          <pc:sldMk cId="1837231052" sldId="325"/>
        </pc:sldMkLst>
        <pc:spChg chg="mod">
          <ac:chgData name="윤영인" userId="5c4a3f2e-05de-4f92-8505-5d7d031d97f3" providerId="ADAL" clId="{1DA82C6D-8A8A-4BB6-BC10-8D3649241A3A}" dt="2022-06-08T12:34:05.496" v="3170" actId="20577"/>
          <ac:spMkLst>
            <pc:docMk/>
            <pc:sldMk cId="1837231052" sldId="325"/>
            <ac:spMk id="11" creationId="{2B3DD7DF-0A3C-4FA2-ACC9-0F8EDBC384CA}"/>
          </ac:spMkLst>
        </pc:spChg>
      </pc:sldChg>
      <pc:sldChg chg="addSp delSp modSp mod">
        <pc:chgData name="윤영인" userId="5c4a3f2e-05de-4f92-8505-5d7d031d97f3" providerId="ADAL" clId="{1DA82C6D-8A8A-4BB6-BC10-8D3649241A3A}" dt="2022-06-08T10:56:30.371" v="1974" actId="478"/>
        <pc:sldMkLst>
          <pc:docMk/>
          <pc:sldMk cId="280803386" sldId="326"/>
        </pc:sldMkLst>
        <pc:cxnChg chg="add del mod">
          <ac:chgData name="윤영인" userId="5c4a3f2e-05de-4f92-8505-5d7d031d97f3" providerId="ADAL" clId="{1DA82C6D-8A8A-4BB6-BC10-8D3649241A3A}" dt="2022-06-08T10:56:30.371" v="1974" actId="478"/>
          <ac:cxnSpMkLst>
            <pc:docMk/>
            <pc:sldMk cId="280803386" sldId="326"/>
            <ac:cxnSpMk id="3" creationId="{50C0C0DC-1F32-E79F-FDE1-C2A187AECFD7}"/>
          </ac:cxnSpMkLst>
        </pc:cxnChg>
      </pc:sldChg>
      <pc:sldChg chg="modSp mod">
        <pc:chgData name="윤영인" userId="5c4a3f2e-05de-4f92-8505-5d7d031d97f3" providerId="ADAL" clId="{1DA82C6D-8A8A-4BB6-BC10-8D3649241A3A}" dt="2022-06-10T19:07:34.134" v="3315" actId="20577"/>
        <pc:sldMkLst>
          <pc:docMk/>
          <pc:sldMk cId="1664188271" sldId="329"/>
        </pc:sldMkLst>
        <pc:spChg chg="mod">
          <ac:chgData name="윤영인" userId="5c4a3f2e-05de-4f92-8505-5d7d031d97f3" providerId="ADAL" clId="{1DA82C6D-8A8A-4BB6-BC10-8D3649241A3A}" dt="2022-06-10T19:07:34.134" v="3315" actId="20577"/>
          <ac:spMkLst>
            <pc:docMk/>
            <pc:sldMk cId="1664188271" sldId="329"/>
            <ac:spMk id="6" creationId="{660FC526-3DD0-BE6C-6C0F-E27498B974D3}"/>
          </ac:spMkLst>
        </pc:spChg>
      </pc:sldChg>
      <pc:sldChg chg="addSp delSp modSp add mod">
        <pc:chgData name="윤영인" userId="5c4a3f2e-05de-4f92-8505-5d7d031d97f3" providerId="ADAL" clId="{1DA82C6D-8A8A-4BB6-BC10-8D3649241A3A}" dt="2022-06-08T11:21:30.434" v="2549" actId="478"/>
        <pc:sldMkLst>
          <pc:docMk/>
          <pc:sldMk cId="2693485594" sldId="331"/>
        </pc:sldMkLst>
        <pc:spChg chg="del">
          <ac:chgData name="윤영인" userId="5c4a3f2e-05de-4f92-8505-5d7d031d97f3" providerId="ADAL" clId="{1DA82C6D-8A8A-4BB6-BC10-8D3649241A3A}" dt="2022-06-08T10:47:10.562" v="1861" actId="478"/>
          <ac:spMkLst>
            <pc:docMk/>
            <pc:sldMk cId="2693485594" sldId="331"/>
            <ac:spMk id="11" creationId="{2B3DD7DF-0A3C-4FA2-ACC9-0F8EDBC384CA}"/>
          </ac:spMkLst>
        </pc:spChg>
        <pc:spChg chg="del">
          <ac:chgData name="윤영인" userId="5c4a3f2e-05de-4f92-8505-5d7d031d97f3" providerId="ADAL" clId="{1DA82C6D-8A8A-4BB6-BC10-8D3649241A3A}" dt="2022-06-08T10:47:11.709" v="1862" actId="478"/>
          <ac:spMkLst>
            <pc:docMk/>
            <pc:sldMk cId="2693485594" sldId="331"/>
            <ac:spMk id="12" creationId="{2A4ECB58-8D71-461D-94FA-57CEF1FD4556}"/>
          </ac:spMkLst>
        </pc:spChg>
        <pc:spChg chg="add del mod">
          <ac:chgData name="윤영인" userId="5c4a3f2e-05de-4f92-8505-5d7d031d97f3" providerId="ADAL" clId="{1DA82C6D-8A8A-4BB6-BC10-8D3649241A3A}" dt="2022-06-08T11:21:30.434" v="2549" actId="478"/>
          <ac:spMkLst>
            <pc:docMk/>
            <pc:sldMk cId="2693485594" sldId="331"/>
            <ac:spMk id="13" creationId="{A87C360D-E844-0D90-AF15-30277BD95769}"/>
          </ac:spMkLst>
        </pc:spChg>
        <pc:picChg chg="add del mod">
          <ac:chgData name="윤영인" userId="5c4a3f2e-05de-4f92-8505-5d7d031d97f3" providerId="ADAL" clId="{1DA82C6D-8A8A-4BB6-BC10-8D3649241A3A}" dt="2022-06-08T10:47:42.097" v="1867" actId="478"/>
          <ac:picMkLst>
            <pc:docMk/>
            <pc:sldMk cId="2693485594" sldId="331"/>
            <ac:picMk id="3" creationId="{2D8F192C-4330-D1EB-97F5-A283467AED25}"/>
          </ac:picMkLst>
        </pc:picChg>
        <pc:picChg chg="add mod ord">
          <ac:chgData name="윤영인" userId="5c4a3f2e-05de-4f92-8505-5d7d031d97f3" providerId="ADAL" clId="{1DA82C6D-8A8A-4BB6-BC10-8D3649241A3A}" dt="2022-06-08T10:49:24.301" v="1898" actId="1076"/>
          <ac:picMkLst>
            <pc:docMk/>
            <pc:sldMk cId="2693485594" sldId="331"/>
            <ac:picMk id="5" creationId="{5ED43741-2E66-CEC3-9365-8E568BFCA2CB}"/>
          </ac:picMkLst>
        </pc:picChg>
        <pc:picChg chg="add del mod">
          <ac:chgData name="윤영인" userId="5c4a3f2e-05de-4f92-8505-5d7d031d97f3" providerId="ADAL" clId="{1DA82C6D-8A8A-4BB6-BC10-8D3649241A3A}" dt="2022-06-08T10:49:10.156" v="1891" actId="478"/>
          <ac:picMkLst>
            <pc:docMk/>
            <pc:sldMk cId="2693485594" sldId="331"/>
            <ac:picMk id="7" creationId="{3A6EEBF4-0D07-381F-7F28-E3C6FC7E74BD}"/>
          </ac:picMkLst>
        </pc:picChg>
        <pc:picChg chg="add mod">
          <ac:chgData name="윤영인" userId="5c4a3f2e-05de-4f92-8505-5d7d031d97f3" providerId="ADAL" clId="{1DA82C6D-8A8A-4BB6-BC10-8D3649241A3A}" dt="2022-06-08T10:49:15.178" v="1893" actId="1076"/>
          <ac:picMkLst>
            <pc:docMk/>
            <pc:sldMk cId="2693485594" sldId="331"/>
            <ac:picMk id="9" creationId="{354BEFAB-D1E3-836F-11ED-32195DAAA570}"/>
          </ac:picMkLst>
        </pc:picChg>
      </pc:sldChg>
      <pc:sldChg chg="addSp delSp modSp add mod">
        <pc:chgData name="윤영인" userId="5c4a3f2e-05de-4f92-8505-5d7d031d97f3" providerId="ADAL" clId="{1DA82C6D-8A8A-4BB6-BC10-8D3649241A3A}" dt="2022-06-08T12:37:17.199" v="3182" actId="20577"/>
        <pc:sldMkLst>
          <pc:docMk/>
          <pc:sldMk cId="2775486317" sldId="332"/>
        </pc:sldMkLst>
        <pc:spChg chg="add mod">
          <ac:chgData name="윤영인" userId="5c4a3f2e-05de-4f92-8505-5d7d031d97f3" providerId="ADAL" clId="{1DA82C6D-8A8A-4BB6-BC10-8D3649241A3A}" dt="2022-06-08T11:19:12.095" v="2527" actId="1076"/>
          <ac:spMkLst>
            <pc:docMk/>
            <pc:sldMk cId="2775486317" sldId="332"/>
            <ac:spMk id="4" creationId="{025475FC-C6C1-9D21-90D3-46955DF7DAC7}"/>
          </ac:spMkLst>
        </pc:spChg>
        <pc:spChg chg="add del mod">
          <ac:chgData name="윤영인" userId="5c4a3f2e-05de-4f92-8505-5d7d031d97f3" providerId="ADAL" clId="{1DA82C6D-8A8A-4BB6-BC10-8D3649241A3A}" dt="2022-06-08T10:59:09.629" v="2020"/>
          <ac:spMkLst>
            <pc:docMk/>
            <pc:sldMk cId="2775486317" sldId="332"/>
            <ac:spMk id="5" creationId="{DA1FCD06-6104-0D48-B1DA-DC8B01D54BC9}"/>
          </ac:spMkLst>
        </pc:spChg>
        <pc:spChg chg="add mod">
          <ac:chgData name="윤영인" userId="5c4a3f2e-05de-4f92-8505-5d7d031d97f3" providerId="ADAL" clId="{1DA82C6D-8A8A-4BB6-BC10-8D3649241A3A}" dt="2022-06-08T11:18:15.312" v="2519" actId="1076"/>
          <ac:spMkLst>
            <pc:docMk/>
            <pc:sldMk cId="2775486317" sldId="332"/>
            <ac:spMk id="6" creationId="{E759FE69-6D30-1A71-8A1D-609454970FAA}"/>
          </ac:spMkLst>
        </pc:spChg>
        <pc:spChg chg="add mod">
          <ac:chgData name="윤영인" userId="5c4a3f2e-05de-4f92-8505-5d7d031d97f3" providerId="ADAL" clId="{1DA82C6D-8A8A-4BB6-BC10-8D3649241A3A}" dt="2022-06-08T12:37:17.199" v="3182" actId="20577"/>
          <ac:spMkLst>
            <pc:docMk/>
            <pc:sldMk cId="2775486317" sldId="332"/>
            <ac:spMk id="7" creationId="{FEA2192D-2B18-0CEB-7900-5B23F2674E41}"/>
          </ac:spMkLst>
        </pc:spChg>
        <pc:spChg chg="add mod">
          <ac:chgData name="윤영인" userId="5c4a3f2e-05de-4f92-8505-5d7d031d97f3" providerId="ADAL" clId="{1DA82C6D-8A8A-4BB6-BC10-8D3649241A3A}" dt="2022-06-08T11:17:15.707" v="2511" actId="1076"/>
          <ac:spMkLst>
            <pc:docMk/>
            <pc:sldMk cId="2775486317" sldId="332"/>
            <ac:spMk id="10" creationId="{1F26FE4E-5B6D-E4DA-845F-616E2B70EDD5}"/>
          </ac:spMkLst>
        </pc:spChg>
        <pc:spChg chg="mod">
          <ac:chgData name="윤영인" userId="5c4a3f2e-05de-4f92-8505-5d7d031d97f3" providerId="ADAL" clId="{1DA82C6D-8A8A-4BB6-BC10-8D3649241A3A}" dt="2022-06-08T11:21:01.003" v="2545" actId="1076"/>
          <ac:spMkLst>
            <pc:docMk/>
            <pc:sldMk cId="2775486317" sldId="332"/>
            <ac:spMk id="11" creationId="{2B3DD7DF-0A3C-4FA2-ACC9-0F8EDBC384CA}"/>
          </ac:spMkLst>
        </pc:spChg>
        <pc:spChg chg="del mod">
          <ac:chgData name="윤영인" userId="5c4a3f2e-05de-4f92-8505-5d7d031d97f3" providerId="ADAL" clId="{1DA82C6D-8A8A-4BB6-BC10-8D3649241A3A}" dt="2022-06-08T10:57:08.757" v="1998" actId="478"/>
          <ac:spMkLst>
            <pc:docMk/>
            <pc:sldMk cId="2775486317" sldId="332"/>
            <ac:spMk id="12" creationId="{2A4ECB58-8D71-461D-94FA-57CEF1FD4556}"/>
          </ac:spMkLst>
        </pc:spChg>
        <pc:spChg chg="add mod">
          <ac:chgData name="윤영인" userId="5c4a3f2e-05de-4f92-8505-5d7d031d97f3" providerId="ADAL" clId="{1DA82C6D-8A8A-4BB6-BC10-8D3649241A3A}" dt="2022-06-08T11:18:20.780" v="2520" actId="1076"/>
          <ac:spMkLst>
            <pc:docMk/>
            <pc:sldMk cId="2775486317" sldId="332"/>
            <ac:spMk id="13" creationId="{8F828354-6986-B131-080F-990285B5AFD2}"/>
          </ac:spMkLst>
        </pc:spChg>
        <pc:spChg chg="add del mod">
          <ac:chgData name="윤영인" userId="5c4a3f2e-05de-4f92-8505-5d7d031d97f3" providerId="ADAL" clId="{1DA82C6D-8A8A-4BB6-BC10-8D3649241A3A}" dt="2022-06-08T11:03:19.846" v="2098" actId="478"/>
          <ac:spMkLst>
            <pc:docMk/>
            <pc:sldMk cId="2775486317" sldId="332"/>
            <ac:spMk id="14" creationId="{23459171-5818-2962-DF8A-82F1693F1566}"/>
          </ac:spMkLst>
        </pc:spChg>
        <pc:spChg chg="add mod">
          <ac:chgData name="윤영인" userId="5c4a3f2e-05de-4f92-8505-5d7d031d97f3" providerId="ADAL" clId="{1DA82C6D-8A8A-4BB6-BC10-8D3649241A3A}" dt="2022-06-08T11:13:41.243" v="2447" actId="1076"/>
          <ac:spMkLst>
            <pc:docMk/>
            <pc:sldMk cId="2775486317" sldId="332"/>
            <ac:spMk id="15" creationId="{A5B09B41-EE6C-D57B-F9A6-EE95EE6E2A16}"/>
          </ac:spMkLst>
        </pc:spChg>
        <pc:spChg chg="add mod">
          <ac:chgData name="윤영인" userId="5c4a3f2e-05de-4f92-8505-5d7d031d97f3" providerId="ADAL" clId="{1DA82C6D-8A8A-4BB6-BC10-8D3649241A3A}" dt="2022-06-08T11:17:58.866" v="2515" actId="1076"/>
          <ac:spMkLst>
            <pc:docMk/>
            <pc:sldMk cId="2775486317" sldId="332"/>
            <ac:spMk id="16" creationId="{6A973EDB-B1C5-6C68-E42B-F609B2634391}"/>
          </ac:spMkLst>
        </pc:spChg>
        <pc:spChg chg="add del mod">
          <ac:chgData name="윤영인" userId="5c4a3f2e-05de-4f92-8505-5d7d031d97f3" providerId="ADAL" clId="{1DA82C6D-8A8A-4BB6-BC10-8D3649241A3A}" dt="2022-06-08T11:07:22.349" v="2194" actId="478"/>
          <ac:spMkLst>
            <pc:docMk/>
            <pc:sldMk cId="2775486317" sldId="332"/>
            <ac:spMk id="17" creationId="{DFC865A7-D784-BB3E-003F-84642C897648}"/>
          </ac:spMkLst>
        </pc:spChg>
        <pc:spChg chg="add mod">
          <ac:chgData name="윤영인" userId="5c4a3f2e-05de-4f92-8505-5d7d031d97f3" providerId="ADAL" clId="{1DA82C6D-8A8A-4BB6-BC10-8D3649241A3A}" dt="2022-06-08T11:18:05.267" v="2517" actId="1076"/>
          <ac:spMkLst>
            <pc:docMk/>
            <pc:sldMk cId="2775486317" sldId="332"/>
            <ac:spMk id="18" creationId="{3D1EAE12-3333-0A34-BC25-57A1FB70E84C}"/>
          </ac:spMkLst>
        </pc:spChg>
        <pc:spChg chg="add mod">
          <ac:chgData name="윤영인" userId="5c4a3f2e-05de-4f92-8505-5d7d031d97f3" providerId="ADAL" clId="{1DA82C6D-8A8A-4BB6-BC10-8D3649241A3A}" dt="2022-06-08T11:18:02.611" v="2516" actId="1076"/>
          <ac:spMkLst>
            <pc:docMk/>
            <pc:sldMk cId="2775486317" sldId="332"/>
            <ac:spMk id="19" creationId="{2078F1CA-4E29-2444-CD15-A0F89B41B219}"/>
          </ac:spMkLst>
        </pc:spChg>
        <pc:spChg chg="add del mod">
          <ac:chgData name="윤영인" userId="5c4a3f2e-05de-4f92-8505-5d7d031d97f3" providerId="ADAL" clId="{1DA82C6D-8A8A-4BB6-BC10-8D3649241A3A}" dt="2022-06-08T11:08:35.304" v="2265" actId="478"/>
          <ac:spMkLst>
            <pc:docMk/>
            <pc:sldMk cId="2775486317" sldId="332"/>
            <ac:spMk id="20" creationId="{3409553D-6EC9-982F-BF98-2F96DB3D1085}"/>
          </ac:spMkLst>
        </pc:spChg>
        <pc:spChg chg="add del mod">
          <ac:chgData name="윤영인" userId="5c4a3f2e-05de-4f92-8505-5d7d031d97f3" providerId="ADAL" clId="{1DA82C6D-8A8A-4BB6-BC10-8D3649241A3A}" dt="2022-06-08T11:08:39.046" v="2267" actId="478"/>
          <ac:spMkLst>
            <pc:docMk/>
            <pc:sldMk cId="2775486317" sldId="332"/>
            <ac:spMk id="21" creationId="{787DD173-180F-281C-C0AF-B8B45C67FBAC}"/>
          </ac:spMkLst>
        </pc:spChg>
        <pc:spChg chg="add del mod">
          <ac:chgData name="윤영인" userId="5c4a3f2e-05de-4f92-8505-5d7d031d97f3" providerId="ADAL" clId="{1DA82C6D-8A8A-4BB6-BC10-8D3649241A3A}" dt="2022-06-08T11:18:47.049" v="2524" actId="1076"/>
          <ac:spMkLst>
            <pc:docMk/>
            <pc:sldMk cId="2775486317" sldId="332"/>
            <ac:spMk id="22" creationId="{0ADC5CC6-7317-ADBA-9D50-62BC5C0E34C6}"/>
          </ac:spMkLst>
        </pc:spChg>
        <pc:spChg chg="add mod">
          <ac:chgData name="윤영인" userId="5c4a3f2e-05de-4f92-8505-5d7d031d97f3" providerId="ADAL" clId="{1DA82C6D-8A8A-4BB6-BC10-8D3649241A3A}" dt="2022-06-08T11:16:41.929" v="2502" actId="1076"/>
          <ac:spMkLst>
            <pc:docMk/>
            <pc:sldMk cId="2775486317" sldId="332"/>
            <ac:spMk id="23" creationId="{543D219A-F289-9337-A71C-CE7BBDD8F36E}"/>
          </ac:spMkLst>
        </pc:spChg>
        <pc:spChg chg="add mod">
          <ac:chgData name="윤영인" userId="5c4a3f2e-05de-4f92-8505-5d7d031d97f3" providerId="ADAL" clId="{1DA82C6D-8A8A-4BB6-BC10-8D3649241A3A}" dt="2022-06-08T11:13:41.243" v="2447" actId="1076"/>
          <ac:spMkLst>
            <pc:docMk/>
            <pc:sldMk cId="2775486317" sldId="332"/>
            <ac:spMk id="24" creationId="{7B7C4130-F49C-C79D-A41B-446353367C4F}"/>
          </ac:spMkLst>
        </pc:spChg>
        <pc:spChg chg="add mod">
          <ac:chgData name="윤영인" userId="5c4a3f2e-05de-4f92-8505-5d7d031d97f3" providerId="ADAL" clId="{1DA82C6D-8A8A-4BB6-BC10-8D3649241A3A}" dt="2022-06-08T11:19:30.951" v="2541"/>
          <ac:spMkLst>
            <pc:docMk/>
            <pc:sldMk cId="2775486317" sldId="332"/>
            <ac:spMk id="25" creationId="{15921EE0-F612-7B5F-0C6F-F29F0A8DF265}"/>
          </ac:spMkLst>
        </pc:spChg>
        <pc:spChg chg="add mod">
          <ac:chgData name="윤영인" userId="5c4a3f2e-05de-4f92-8505-5d7d031d97f3" providerId="ADAL" clId="{1DA82C6D-8A8A-4BB6-BC10-8D3649241A3A}" dt="2022-06-08T11:16:25.337" v="2496" actId="1076"/>
          <ac:spMkLst>
            <pc:docMk/>
            <pc:sldMk cId="2775486317" sldId="332"/>
            <ac:spMk id="26" creationId="{B24D70DD-1CE4-E093-6B29-220302DB0456}"/>
          </ac:spMkLst>
        </pc:spChg>
        <pc:spChg chg="add del mod">
          <ac:chgData name="윤영인" userId="5c4a3f2e-05de-4f92-8505-5d7d031d97f3" providerId="ADAL" clId="{1DA82C6D-8A8A-4BB6-BC10-8D3649241A3A}" dt="2022-06-08T11:10:51.956" v="2397" actId="478"/>
          <ac:spMkLst>
            <pc:docMk/>
            <pc:sldMk cId="2775486317" sldId="332"/>
            <ac:spMk id="27" creationId="{6EE7AC47-02E8-8901-5C89-07C7B488CE2A}"/>
          </ac:spMkLst>
        </pc:spChg>
        <pc:spChg chg="add mod">
          <ac:chgData name="윤영인" userId="5c4a3f2e-05de-4f92-8505-5d7d031d97f3" providerId="ADAL" clId="{1DA82C6D-8A8A-4BB6-BC10-8D3649241A3A}" dt="2022-06-08T11:16:51.601" v="2504" actId="1076"/>
          <ac:spMkLst>
            <pc:docMk/>
            <pc:sldMk cId="2775486317" sldId="332"/>
            <ac:spMk id="28" creationId="{5C7300D0-C582-6294-9518-AB760A204BC8}"/>
          </ac:spMkLst>
        </pc:spChg>
        <pc:spChg chg="add mod">
          <ac:chgData name="윤영인" userId="5c4a3f2e-05de-4f92-8505-5d7d031d97f3" providerId="ADAL" clId="{1DA82C6D-8A8A-4BB6-BC10-8D3649241A3A}" dt="2022-06-08T11:22:19.207" v="2594" actId="1076"/>
          <ac:spMkLst>
            <pc:docMk/>
            <pc:sldMk cId="2775486317" sldId="332"/>
            <ac:spMk id="29" creationId="{BB898A00-4D3B-32D1-B570-940BB8A5A13E}"/>
          </ac:spMkLst>
        </pc:spChg>
        <pc:spChg chg="add del mod">
          <ac:chgData name="윤영인" userId="5c4a3f2e-05de-4f92-8505-5d7d031d97f3" providerId="ADAL" clId="{1DA82C6D-8A8A-4BB6-BC10-8D3649241A3A}" dt="2022-06-08T11:15:33.462" v="2485" actId="478"/>
          <ac:spMkLst>
            <pc:docMk/>
            <pc:sldMk cId="2775486317" sldId="332"/>
            <ac:spMk id="30" creationId="{6BC6C865-4E64-3178-12B5-B21B3CC72548}"/>
          </ac:spMkLst>
        </pc:spChg>
        <pc:spChg chg="add mod">
          <ac:chgData name="윤영인" userId="5c4a3f2e-05de-4f92-8505-5d7d031d97f3" providerId="ADAL" clId="{1DA82C6D-8A8A-4BB6-BC10-8D3649241A3A}" dt="2022-06-08T11:22:24.768" v="2595" actId="1076"/>
          <ac:spMkLst>
            <pc:docMk/>
            <pc:sldMk cId="2775486317" sldId="332"/>
            <ac:spMk id="33" creationId="{6BFD1A0D-6E5C-08A9-D280-3DFE642D97BB}"/>
          </ac:spMkLst>
        </pc:spChg>
        <pc:spChg chg="add mod">
          <ac:chgData name="윤영인" userId="5c4a3f2e-05de-4f92-8505-5d7d031d97f3" providerId="ADAL" clId="{1DA82C6D-8A8A-4BB6-BC10-8D3649241A3A}" dt="2022-06-08T11:15:57.671" v="2492" actId="1076"/>
          <ac:spMkLst>
            <pc:docMk/>
            <pc:sldMk cId="2775486317" sldId="332"/>
            <ac:spMk id="34" creationId="{803B6C1D-56AC-27BF-A746-AA75D54D6156}"/>
          </ac:spMkLst>
        </pc:spChg>
        <pc:spChg chg="add del mod">
          <ac:chgData name="윤영인" userId="5c4a3f2e-05de-4f92-8505-5d7d031d97f3" providerId="ADAL" clId="{1DA82C6D-8A8A-4BB6-BC10-8D3649241A3A}" dt="2022-06-08T11:15:59.178" v="2493" actId="478"/>
          <ac:spMkLst>
            <pc:docMk/>
            <pc:sldMk cId="2775486317" sldId="332"/>
            <ac:spMk id="38" creationId="{5D3CC948-E5DC-AA27-06CE-83BA2A346235}"/>
          </ac:spMkLst>
        </pc:spChg>
        <pc:cxnChg chg="add mod">
          <ac:chgData name="윤영인" userId="5c4a3f2e-05de-4f92-8505-5d7d031d97f3" providerId="ADAL" clId="{1DA82C6D-8A8A-4BB6-BC10-8D3649241A3A}" dt="2022-06-08T11:15:33.462" v="2485" actId="478"/>
          <ac:cxnSpMkLst>
            <pc:docMk/>
            <pc:sldMk cId="2775486317" sldId="332"/>
            <ac:cxnSpMk id="3" creationId="{125FC140-C2AE-2F03-2059-503B5DA530D0}"/>
          </ac:cxnSpMkLst>
        </pc:cxnChg>
      </pc:sldChg>
      <pc:sldChg chg="delSp modSp add mod ord">
        <pc:chgData name="윤영인" userId="5c4a3f2e-05de-4f92-8505-5d7d031d97f3" providerId="ADAL" clId="{1DA82C6D-8A8A-4BB6-BC10-8D3649241A3A}" dt="2022-06-08T10:51:40.395" v="1921" actId="1076"/>
        <pc:sldMkLst>
          <pc:docMk/>
          <pc:sldMk cId="3314694052" sldId="332"/>
        </pc:sldMkLst>
        <pc:spChg chg="mod">
          <ac:chgData name="윤영인" userId="5c4a3f2e-05de-4f92-8505-5d7d031d97f3" providerId="ADAL" clId="{1DA82C6D-8A8A-4BB6-BC10-8D3649241A3A}" dt="2022-06-08T10:51:40.395" v="1921" actId="1076"/>
          <ac:spMkLst>
            <pc:docMk/>
            <pc:sldMk cId="3314694052" sldId="332"/>
            <ac:spMk id="11" creationId="{2B3DD7DF-0A3C-4FA2-ACC9-0F8EDBC384CA}"/>
          </ac:spMkLst>
        </pc:spChg>
        <pc:spChg chg="del">
          <ac:chgData name="윤영인" userId="5c4a3f2e-05de-4f92-8505-5d7d031d97f3" providerId="ADAL" clId="{1DA82C6D-8A8A-4BB6-BC10-8D3649241A3A}" dt="2022-06-08T10:51:32.787" v="1918" actId="478"/>
          <ac:spMkLst>
            <pc:docMk/>
            <pc:sldMk cId="3314694052" sldId="332"/>
            <ac:spMk id="12" creationId="{2A4ECB58-8D71-461D-94FA-57CEF1FD4556}"/>
          </ac:spMkLst>
        </pc:spChg>
      </pc:sldChg>
      <pc:sldChg chg="addSp delSp modSp del mod">
        <pc:chgData name="윤영인" userId="5c4a3f2e-05de-4f92-8505-5d7d031d97f3" providerId="ADAL" clId="{1DA82C6D-8A8A-4BB6-BC10-8D3649241A3A}" dt="2022-06-08T10:55:16.641" v="1931" actId="2696"/>
        <pc:sldMkLst>
          <pc:docMk/>
          <pc:sldMk cId="3314694052" sldId="333"/>
        </pc:sldMkLst>
        <pc:graphicFrameChg chg="add mod modGraphic">
          <ac:chgData name="윤영인" userId="5c4a3f2e-05de-4f92-8505-5d7d031d97f3" providerId="ADAL" clId="{1DA82C6D-8A8A-4BB6-BC10-8D3649241A3A}" dt="2022-06-08T10:54:25.546" v="1930" actId="20577"/>
          <ac:graphicFrameMkLst>
            <pc:docMk/>
            <pc:sldMk cId="3314694052" sldId="333"/>
            <ac:graphicFrameMk id="6" creationId="{670162CC-9812-1BD6-ADED-C82DB9560633}"/>
          </ac:graphicFrameMkLst>
        </pc:graphicFrameChg>
        <pc:cxnChg chg="add del mod">
          <ac:chgData name="윤영인" userId="5c4a3f2e-05de-4f92-8505-5d7d031d97f3" providerId="ADAL" clId="{1DA82C6D-8A8A-4BB6-BC10-8D3649241A3A}" dt="2022-06-08T10:53:10.907" v="1924" actId="478"/>
          <ac:cxnSpMkLst>
            <pc:docMk/>
            <pc:sldMk cId="3314694052" sldId="333"/>
            <ac:cxnSpMk id="4" creationId="{CC9BC7E4-5B82-B635-C65E-6BADAEDC16F9}"/>
          </ac:cxnSpMkLst>
        </pc:cxnChg>
      </pc:sldChg>
      <pc:sldChg chg="addSp delSp modSp add mod">
        <pc:chgData name="윤영인" userId="5c4a3f2e-05de-4f92-8505-5d7d031d97f3" providerId="ADAL" clId="{1DA82C6D-8A8A-4BB6-BC10-8D3649241A3A}" dt="2022-06-08T11:21:57.700" v="2593" actId="1076"/>
        <pc:sldMkLst>
          <pc:docMk/>
          <pc:sldMk cId="3442578265" sldId="334"/>
        </pc:sldMkLst>
        <pc:spChg chg="add mod">
          <ac:chgData name="윤영인" userId="5c4a3f2e-05de-4f92-8505-5d7d031d97f3" providerId="ADAL" clId="{1DA82C6D-8A8A-4BB6-BC10-8D3649241A3A}" dt="2022-06-08T11:21:57.700" v="2593" actId="1076"/>
          <ac:spMkLst>
            <pc:docMk/>
            <pc:sldMk cId="3442578265" sldId="334"/>
            <ac:spMk id="2" creationId="{8BDE5A71-4C5B-0D4A-006D-937DDE545906}"/>
          </ac:spMkLst>
        </pc:spChg>
        <pc:picChg chg="del">
          <ac:chgData name="윤영인" userId="5c4a3f2e-05de-4f92-8505-5d7d031d97f3" providerId="ADAL" clId="{1DA82C6D-8A8A-4BB6-BC10-8D3649241A3A}" dt="2022-06-08T11:21:37.517" v="2552" actId="478"/>
          <ac:picMkLst>
            <pc:docMk/>
            <pc:sldMk cId="3442578265" sldId="334"/>
            <ac:picMk id="5" creationId="{5ED43741-2E66-CEC3-9365-8E568BFCA2CB}"/>
          </ac:picMkLst>
        </pc:picChg>
        <pc:picChg chg="del">
          <ac:chgData name="윤영인" userId="5c4a3f2e-05de-4f92-8505-5d7d031d97f3" providerId="ADAL" clId="{1DA82C6D-8A8A-4BB6-BC10-8D3649241A3A}" dt="2022-06-08T11:21:36.877" v="2551" actId="478"/>
          <ac:picMkLst>
            <pc:docMk/>
            <pc:sldMk cId="3442578265" sldId="334"/>
            <ac:picMk id="9" creationId="{354BEFAB-D1E3-836F-11ED-32195DAAA570}"/>
          </ac:picMkLst>
        </pc:picChg>
      </pc:sldChg>
      <pc:sldChg chg="addSp delSp modSp add mod">
        <pc:chgData name="윤영인" userId="5c4a3f2e-05de-4f92-8505-5d7d031d97f3" providerId="ADAL" clId="{1DA82C6D-8A8A-4BB6-BC10-8D3649241A3A}" dt="2022-06-08T11:55:58.256" v="2927" actId="478"/>
        <pc:sldMkLst>
          <pc:docMk/>
          <pc:sldMk cId="534951015" sldId="336"/>
        </pc:sldMkLst>
        <pc:spChg chg="add mod">
          <ac:chgData name="윤영인" userId="5c4a3f2e-05de-4f92-8505-5d7d031d97f3" providerId="ADAL" clId="{1DA82C6D-8A8A-4BB6-BC10-8D3649241A3A}" dt="2022-06-08T11:47:28.121" v="2912" actId="20577"/>
          <ac:spMkLst>
            <pc:docMk/>
            <pc:sldMk cId="534951015" sldId="336"/>
            <ac:spMk id="2" creationId="{A33CD6D4-0530-E466-E78F-A84A97CE240F}"/>
          </ac:spMkLst>
        </pc:spChg>
        <pc:spChg chg="add del mod">
          <ac:chgData name="윤영인" userId="5c4a3f2e-05de-4f92-8505-5d7d031d97f3" providerId="ADAL" clId="{1DA82C6D-8A8A-4BB6-BC10-8D3649241A3A}" dt="2022-06-08T11:37:36.868" v="2699" actId="478"/>
          <ac:spMkLst>
            <pc:docMk/>
            <pc:sldMk cId="534951015" sldId="336"/>
            <ac:spMk id="4" creationId="{C7C3E6AB-3162-BCC3-4F79-EA0B5CCC338C}"/>
          </ac:spMkLst>
        </pc:spChg>
        <pc:spChg chg="del">
          <ac:chgData name="윤영인" userId="5c4a3f2e-05de-4f92-8505-5d7d031d97f3" providerId="ADAL" clId="{1DA82C6D-8A8A-4BB6-BC10-8D3649241A3A}" dt="2022-06-08T11:27:39.815" v="2652" actId="478"/>
          <ac:spMkLst>
            <pc:docMk/>
            <pc:sldMk cId="534951015" sldId="336"/>
            <ac:spMk id="5" creationId="{530579AC-B999-801E-C42D-83C52C1C2240}"/>
          </ac:spMkLst>
        </pc:spChg>
        <pc:spChg chg="add del mod">
          <ac:chgData name="윤영인" userId="5c4a3f2e-05de-4f92-8505-5d7d031d97f3" providerId="ADAL" clId="{1DA82C6D-8A8A-4BB6-BC10-8D3649241A3A}" dt="2022-06-08T11:37:34.594" v="2697" actId="478"/>
          <ac:spMkLst>
            <pc:docMk/>
            <pc:sldMk cId="534951015" sldId="336"/>
            <ac:spMk id="7" creationId="{4111C840-A061-3F2D-271D-ACC917AE4C3F}"/>
          </ac:spMkLst>
        </pc:spChg>
        <pc:spChg chg="add del mod">
          <ac:chgData name="윤영인" userId="5c4a3f2e-05de-4f92-8505-5d7d031d97f3" providerId="ADAL" clId="{1DA82C6D-8A8A-4BB6-BC10-8D3649241A3A}" dt="2022-06-08T11:37:38.730" v="2700" actId="478"/>
          <ac:spMkLst>
            <pc:docMk/>
            <pc:sldMk cId="534951015" sldId="336"/>
            <ac:spMk id="9" creationId="{225FD1D5-DA99-5DE1-43E1-D8E4BBDC2B2E}"/>
          </ac:spMkLst>
        </pc:spChg>
        <pc:grpChg chg="del mod">
          <ac:chgData name="윤영인" userId="5c4a3f2e-05de-4f92-8505-5d7d031d97f3" providerId="ADAL" clId="{1DA82C6D-8A8A-4BB6-BC10-8D3649241A3A}" dt="2022-06-08T11:55:51.049" v="2926"/>
          <ac:grpSpMkLst>
            <pc:docMk/>
            <pc:sldMk cId="534951015" sldId="336"/>
            <ac:grpSpMk id="16" creationId="{CE5429DF-BB2A-484D-B1A1-630AB3C3FF95}"/>
          </ac:grpSpMkLst>
        </pc:grpChg>
        <pc:grpChg chg="del mod">
          <ac:chgData name="윤영인" userId="5c4a3f2e-05de-4f92-8505-5d7d031d97f3" providerId="ADAL" clId="{1DA82C6D-8A8A-4BB6-BC10-8D3649241A3A}" dt="2022-06-08T11:55:51.049" v="2926"/>
          <ac:grpSpMkLst>
            <pc:docMk/>
            <pc:sldMk cId="534951015" sldId="336"/>
            <ac:grpSpMk id="20" creationId="{0AC995D9-A778-2E13-44AC-DE93FF9A76A0}"/>
          </ac:grpSpMkLst>
        </pc:grpChg>
        <pc:grpChg chg="del mod">
          <ac:chgData name="윤영인" userId="5c4a3f2e-05de-4f92-8505-5d7d031d97f3" providerId="ADAL" clId="{1DA82C6D-8A8A-4BB6-BC10-8D3649241A3A}" dt="2022-06-08T11:55:58.256" v="2927" actId="478"/>
          <ac:grpSpMkLst>
            <pc:docMk/>
            <pc:sldMk cId="534951015" sldId="336"/>
            <ac:grpSpMk id="23" creationId="{099864A9-B915-C3E7-B6B6-7C33E4A5BDC7}"/>
          </ac:grpSpMkLst>
        </pc:grpChg>
        <pc:picChg chg="add mod">
          <ac:chgData name="윤영인" userId="5c4a3f2e-05de-4f92-8505-5d7d031d97f3" providerId="ADAL" clId="{1DA82C6D-8A8A-4BB6-BC10-8D3649241A3A}" dt="2022-06-08T11:28:00.011" v="2659" actId="1076"/>
          <ac:picMkLst>
            <pc:docMk/>
            <pc:sldMk cId="534951015" sldId="336"/>
            <ac:picMk id="3" creationId="{BE5BFDEC-9496-AF26-4677-4ACC443D1222}"/>
          </ac:picMkLst>
        </pc:pic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0" creationId="{6DA44154-BA8A-7585-EDD5-9A5E8C8551B2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1" creationId="{547ABF2D-EF57-E644-9F56-3EB78A934014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2" creationId="{F5965ADB-5150-6D3A-6D85-5CBF8464C57C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3" creationId="{C9A2E045-9658-B4CC-8824-70526AA28A0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4" creationId="{9F4E94A6-C21B-8823-A8FC-895F3BDA8E1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5" creationId="{4A2DFE80-4B89-0607-2774-F817D103464F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7" creationId="{82B9B459-B65C-BEB3-A845-6B4F2A6D6BFC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8" creationId="{58AB8CF3-8CD2-7ECE-BDCA-6ED6089C2517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19" creationId="{39DEDF96-CBE4-0C19-4BDF-21DEBA78BBE0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21" creationId="{B80E2918-589E-10ED-B7EE-4B223B599B59}"/>
          </ac:inkMkLst>
        </pc:inkChg>
        <pc:inkChg chg="add mod">
          <ac:chgData name="윤영인" userId="5c4a3f2e-05de-4f92-8505-5d7d031d97f3" providerId="ADAL" clId="{1DA82C6D-8A8A-4BB6-BC10-8D3649241A3A}" dt="2022-06-08T11:55:51.049" v="2926"/>
          <ac:inkMkLst>
            <pc:docMk/>
            <pc:sldMk cId="534951015" sldId="336"/>
            <ac:inkMk id="22" creationId="{E7BE5317-82B4-5D4E-250F-D3604BC52B8B}"/>
          </ac:inkMkLst>
        </pc:inkChg>
      </pc:sldChg>
      <pc:sldChg chg="addSp delSp modSp new del mod">
        <pc:chgData name="윤영인" userId="5c4a3f2e-05de-4f92-8505-5d7d031d97f3" providerId="ADAL" clId="{1DA82C6D-8A8A-4BB6-BC10-8D3649241A3A}" dt="2022-06-08T16:35:35.537" v="3183" actId="2696"/>
        <pc:sldMkLst>
          <pc:docMk/>
          <pc:sldMk cId="1642351158" sldId="337"/>
        </pc:sldMkLst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2" creationId="{8A6BA518-0925-F103-FA10-D953903A29C1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3" creationId="{395A8897-5E12-133A-7CDD-D18339F46E44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4" creationId="{895AE281-774E-1E54-C3B1-E839DFC3BFB6}"/>
          </ac:spMkLst>
        </pc:spChg>
        <pc:spChg chg="del">
          <ac:chgData name="윤영인" userId="5c4a3f2e-05de-4f92-8505-5d7d031d97f3" providerId="ADAL" clId="{1DA82C6D-8A8A-4BB6-BC10-8D3649241A3A}" dt="2022-06-08T11:56:04.431" v="2929" actId="478"/>
          <ac:spMkLst>
            <pc:docMk/>
            <pc:sldMk cId="1642351158" sldId="337"/>
            <ac:spMk id="5" creationId="{3F4D2B60-925A-90A6-5DFC-1A9EFAF81614}"/>
          </ac:spMkLst>
        </pc:spChg>
        <pc:spChg chg="del">
          <ac:chgData name="윤영인" userId="5c4a3f2e-05de-4f92-8505-5d7d031d97f3" providerId="ADAL" clId="{1DA82C6D-8A8A-4BB6-BC10-8D3649241A3A}" dt="2022-06-08T11:56:04.431" v="2929" actId="478"/>
          <ac:spMkLst>
            <pc:docMk/>
            <pc:sldMk cId="1642351158" sldId="337"/>
            <ac:spMk id="6" creationId="{D8B73F03-4061-A0D7-83F8-C9CC314AC5CF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7" creationId="{CB01CE9D-8FAC-0483-2594-A0E50DE94BF0}"/>
          </ac:spMkLst>
        </pc:spChg>
        <pc:spChg chg="del">
          <ac:chgData name="윤영인" userId="5c4a3f2e-05de-4f92-8505-5d7d031d97f3" providerId="ADAL" clId="{1DA82C6D-8A8A-4BB6-BC10-8D3649241A3A}" dt="2022-06-08T11:56:05.886" v="2930" actId="478"/>
          <ac:spMkLst>
            <pc:docMk/>
            <pc:sldMk cId="1642351158" sldId="337"/>
            <ac:spMk id="8" creationId="{62C39E2C-5058-52EE-BA2D-C8F98E8FA574}"/>
          </ac:spMkLst>
        </pc:spChg>
        <pc:grpChg chg="mod">
          <ac:chgData name="윤영인" userId="5c4a3f2e-05de-4f92-8505-5d7d031d97f3" providerId="ADAL" clId="{1DA82C6D-8A8A-4BB6-BC10-8D3649241A3A}" dt="2022-06-08T11:58:27.537" v="2973"/>
          <ac:grpSpMkLst>
            <pc:docMk/>
            <pc:sldMk cId="1642351158" sldId="337"/>
            <ac:grpSpMk id="44" creationId="{3C9BD8C6-B2AE-EEA3-A0F8-995D47A2A0C5}"/>
          </ac:grpSpMkLst>
        </pc:grpChg>
        <pc:grpChg chg="mod">
          <ac:chgData name="윤영인" userId="5c4a3f2e-05de-4f92-8505-5d7d031d97f3" providerId="ADAL" clId="{1DA82C6D-8A8A-4BB6-BC10-8D3649241A3A}" dt="2022-06-08T11:58:34.807" v="2979"/>
          <ac:grpSpMkLst>
            <pc:docMk/>
            <pc:sldMk cId="1642351158" sldId="337"/>
            <ac:grpSpMk id="47" creationId="{D7D80C34-5D0C-63AB-B9D1-D80FBE8B7B2F}"/>
          </ac:grpSpMkLst>
        </pc:grpChg>
        <pc:grpChg chg="mod">
          <ac:chgData name="윤영인" userId="5c4a3f2e-05de-4f92-8505-5d7d031d97f3" providerId="ADAL" clId="{1DA82C6D-8A8A-4BB6-BC10-8D3649241A3A}" dt="2022-06-08T11:58:40.165" v="2982"/>
          <ac:grpSpMkLst>
            <pc:docMk/>
            <pc:sldMk cId="1642351158" sldId="337"/>
            <ac:grpSpMk id="50" creationId="{93693052-0033-903F-25A1-E9E24FA16913}"/>
          </ac:grpSpMkLst>
        </pc:grpChg>
        <pc:grpChg chg="mod">
          <ac:chgData name="윤영인" userId="5c4a3f2e-05de-4f92-8505-5d7d031d97f3" providerId="ADAL" clId="{1DA82C6D-8A8A-4BB6-BC10-8D3649241A3A}" dt="2022-06-08T11:58:46.335" v="2986"/>
          <ac:grpSpMkLst>
            <pc:docMk/>
            <pc:sldMk cId="1642351158" sldId="337"/>
            <ac:grpSpMk id="54" creationId="{FFC1980C-04A9-0C80-CF25-2B8070DDBA0F}"/>
          </ac:grpSpMkLst>
        </pc:grpChg>
        <pc:grpChg chg="mod">
          <ac:chgData name="윤영인" userId="5c4a3f2e-05de-4f92-8505-5d7d031d97f3" providerId="ADAL" clId="{1DA82C6D-8A8A-4BB6-BC10-8D3649241A3A}" dt="2022-06-08T12:00:13.646" v="3012"/>
          <ac:grpSpMkLst>
            <pc:docMk/>
            <pc:sldMk cId="1642351158" sldId="337"/>
            <ac:grpSpMk id="74" creationId="{92AA2505-65AC-7211-FF03-97BAF1E28443}"/>
          </ac:grpSpMkLst>
        </pc:grpChg>
        <pc:grpChg chg="mod">
          <ac:chgData name="윤영인" userId="5c4a3f2e-05de-4f92-8505-5d7d031d97f3" providerId="ADAL" clId="{1DA82C6D-8A8A-4BB6-BC10-8D3649241A3A}" dt="2022-06-08T12:00:17.333" v="3016"/>
          <ac:grpSpMkLst>
            <pc:docMk/>
            <pc:sldMk cId="1642351158" sldId="337"/>
            <ac:grpSpMk id="76" creationId="{1BCD1450-BA7C-E01A-2797-EE81D2827694}"/>
          </ac:grpSpMkLst>
        </pc:grpChg>
        <pc:grpChg chg="mod">
          <ac:chgData name="윤영인" userId="5c4a3f2e-05de-4f92-8505-5d7d031d97f3" providerId="ADAL" clId="{1DA82C6D-8A8A-4BB6-BC10-8D3649241A3A}" dt="2022-06-08T12:02:03.193" v="3048"/>
          <ac:grpSpMkLst>
            <pc:docMk/>
            <pc:sldMk cId="1642351158" sldId="337"/>
            <ac:grpSpMk id="105" creationId="{CBFBD636-F08F-850E-EFFA-09F1BED85A7F}"/>
          </ac:grpSpMkLst>
        </pc:grpChg>
        <pc:grpChg chg="mod">
          <ac:chgData name="윤영인" userId="5c4a3f2e-05de-4f92-8505-5d7d031d97f3" providerId="ADAL" clId="{1DA82C6D-8A8A-4BB6-BC10-8D3649241A3A}" dt="2022-06-08T12:03:43.828" v="3073"/>
          <ac:grpSpMkLst>
            <pc:docMk/>
            <pc:sldMk cId="1642351158" sldId="337"/>
            <ac:grpSpMk id="119" creationId="{C001E12A-B5A6-F80F-5FA7-C1418F62E77E}"/>
          </ac:grpSpMkLst>
        </pc:grpChg>
        <pc:grpChg chg="mod">
          <ac:chgData name="윤영인" userId="5c4a3f2e-05de-4f92-8505-5d7d031d97f3" providerId="ADAL" clId="{1DA82C6D-8A8A-4BB6-BC10-8D3649241A3A}" dt="2022-06-08T12:03:50.597" v="3082"/>
          <ac:grpSpMkLst>
            <pc:docMk/>
            <pc:sldMk cId="1642351158" sldId="337"/>
            <ac:grpSpMk id="123" creationId="{97F48914-89F3-34BF-42D6-715DE7983308}"/>
          </ac:grpSpMkLst>
        </pc:grpChg>
        <pc:grpChg chg="mod">
          <ac:chgData name="윤영인" userId="5c4a3f2e-05de-4f92-8505-5d7d031d97f3" providerId="ADAL" clId="{1DA82C6D-8A8A-4BB6-BC10-8D3649241A3A}" dt="2022-06-08T12:04:23.721" v="3094"/>
          <ac:grpSpMkLst>
            <pc:docMk/>
            <pc:sldMk cId="1642351158" sldId="337"/>
            <ac:grpSpMk id="134" creationId="{AF72B9DC-A101-6098-7101-3379EEF1C5A2}"/>
          </ac:grpSpMkLst>
        </pc:grpChg>
        <pc:grpChg chg="mod">
          <ac:chgData name="윤영인" userId="5c4a3f2e-05de-4f92-8505-5d7d031d97f3" providerId="ADAL" clId="{1DA82C6D-8A8A-4BB6-BC10-8D3649241A3A}" dt="2022-06-08T12:06:28.872" v="3121"/>
          <ac:grpSpMkLst>
            <pc:docMk/>
            <pc:sldMk cId="1642351158" sldId="337"/>
            <ac:grpSpMk id="150" creationId="{BD66C24B-FB83-A468-EF66-968A08C29051}"/>
          </ac:grpSpMkLst>
        </pc:grpChg>
        <pc:grpChg chg="mod">
          <ac:chgData name="윤영인" userId="5c4a3f2e-05de-4f92-8505-5d7d031d97f3" providerId="ADAL" clId="{1DA82C6D-8A8A-4BB6-BC10-8D3649241A3A}" dt="2022-06-08T12:06:36.451" v="3128"/>
          <ac:grpSpMkLst>
            <pc:docMk/>
            <pc:sldMk cId="1642351158" sldId="337"/>
            <ac:grpSpMk id="154" creationId="{29D348CD-AA17-19C7-A6A1-79D35C182C37}"/>
          </ac:grpSpMkLst>
        </pc:grpChg>
        <pc:grpChg chg="mod">
          <ac:chgData name="윤영인" userId="5c4a3f2e-05de-4f92-8505-5d7d031d97f3" providerId="ADAL" clId="{1DA82C6D-8A8A-4BB6-BC10-8D3649241A3A}" dt="2022-06-08T12:06:52.865" v="3132"/>
          <ac:grpSpMkLst>
            <pc:docMk/>
            <pc:sldMk cId="1642351158" sldId="337"/>
            <ac:grpSpMk id="157" creationId="{4C77CEA3-BB4D-A6D6-6730-B7F171753FFB}"/>
          </ac:grpSpMkLst>
        </pc:grpChg>
        <pc:inkChg chg="add">
          <ac:chgData name="윤영인" userId="5c4a3f2e-05de-4f92-8505-5d7d031d97f3" providerId="ADAL" clId="{1DA82C6D-8A8A-4BB6-BC10-8D3649241A3A}" dt="2022-06-08T11:56:11.579" v="2931" actId="9405"/>
          <ac:inkMkLst>
            <pc:docMk/>
            <pc:sldMk cId="1642351158" sldId="337"/>
            <ac:inkMk id="9" creationId="{5C86755F-04E8-AAA4-8401-0449D2033B5E}"/>
          </ac:inkMkLst>
        </pc:inkChg>
        <pc:inkChg chg="add">
          <ac:chgData name="윤영인" userId="5c4a3f2e-05de-4f92-8505-5d7d031d97f3" providerId="ADAL" clId="{1DA82C6D-8A8A-4BB6-BC10-8D3649241A3A}" dt="2022-06-08T11:56:12.266" v="2932" actId="9405"/>
          <ac:inkMkLst>
            <pc:docMk/>
            <pc:sldMk cId="1642351158" sldId="337"/>
            <ac:inkMk id="10" creationId="{9D1F34EB-62D7-5CA0-ADE5-2B1C543CFFE9}"/>
          </ac:inkMkLst>
        </pc:inkChg>
        <pc:inkChg chg="add">
          <ac:chgData name="윤영인" userId="5c4a3f2e-05de-4f92-8505-5d7d031d97f3" providerId="ADAL" clId="{1DA82C6D-8A8A-4BB6-BC10-8D3649241A3A}" dt="2022-06-08T11:56:13.812" v="2933" actId="9405"/>
          <ac:inkMkLst>
            <pc:docMk/>
            <pc:sldMk cId="1642351158" sldId="337"/>
            <ac:inkMk id="11" creationId="{AE3F77E3-8E41-8925-DD71-0C93923382D2}"/>
          </ac:inkMkLst>
        </pc:inkChg>
        <pc:inkChg chg="add">
          <ac:chgData name="윤영인" userId="5c4a3f2e-05de-4f92-8505-5d7d031d97f3" providerId="ADAL" clId="{1DA82C6D-8A8A-4BB6-BC10-8D3649241A3A}" dt="2022-06-08T11:56:15.484" v="2934" actId="9405"/>
          <ac:inkMkLst>
            <pc:docMk/>
            <pc:sldMk cId="1642351158" sldId="337"/>
            <ac:inkMk id="12" creationId="{DC1C5514-72DA-451F-5923-7148312B5C89}"/>
          </ac:inkMkLst>
        </pc:inkChg>
        <pc:inkChg chg="add">
          <ac:chgData name="윤영인" userId="5c4a3f2e-05de-4f92-8505-5d7d031d97f3" providerId="ADAL" clId="{1DA82C6D-8A8A-4BB6-BC10-8D3649241A3A}" dt="2022-06-08T11:56:17.483" v="2935" actId="9405"/>
          <ac:inkMkLst>
            <pc:docMk/>
            <pc:sldMk cId="1642351158" sldId="337"/>
            <ac:inkMk id="13" creationId="{CAF6DD40-8AB5-7F4E-2C40-018ECDA1EFCF}"/>
          </ac:inkMkLst>
        </pc:inkChg>
        <pc:inkChg chg="add">
          <ac:chgData name="윤영인" userId="5c4a3f2e-05de-4f92-8505-5d7d031d97f3" providerId="ADAL" clId="{1DA82C6D-8A8A-4BB6-BC10-8D3649241A3A}" dt="2022-06-08T11:56:18.311" v="2936" actId="9405"/>
          <ac:inkMkLst>
            <pc:docMk/>
            <pc:sldMk cId="1642351158" sldId="337"/>
            <ac:inkMk id="14" creationId="{882895FF-CA04-69AB-E461-62C645B0A45F}"/>
          </ac:inkMkLst>
        </pc:inkChg>
        <pc:inkChg chg="add">
          <ac:chgData name="윤영인" userId="5c4a3f2e-05de-4f92-8505-5d7d031d97f3" providerId="ADAL" clId="{1DA82C6D-8A8A-4BB6-BC10-8D3649241A3A}" dt="2022-06-08T11:56:19.561" v="2937" actId="9405"/>
          <ac:inkMkLst>
            <pc:docMk/>
            <pc:sldMk cId="1642351158" sldId="337"/>
            <ac:inkMk id="15" creationId="{2658B636-E9FB-10AB-0616-1D79BC21FF3C}"/>
          </ac:inkMkLst>
        </pc:inkChg>
        <pc:inkChg chg="add">
          <ac:chgData name="윤영인" userId="5c4a3f2e-05de-4f92-8505-5d7d031d97f3" providerId="ADAL" clId="{1DA82C6D-8A8A-4BB6-BC10-8D3649241A3A}" dt="2022-06-08T11:56:21.795" v="2938" actId="9405"/>
          <ac:inkMkLst>
            <pc:docMk/>
            <pc:sldMk cId="1642351158" sldId="337"/>
            <ac:inkMk id="16" creationId="{DF62DF98-076F-5343-37D2-9B627C481C20}"/>
          </ac:inkMkLst>
        </pc:inkChg>
        <pc:inkChg chg="add">
          <ac:chgData name="윤영인" userId="5c4a3f2e-05de-4f92-8505-5d7d031d97f3" providerId="ADAL" clId="{1DA82C6D-8A8A-4BB6-BC10-8D3649241A3A}" dt="2022-06-08T11:56:22.992" v="2939" actId="9405"/>
          <ac:inkMkLst>
            <pc:docMk/>
            <pc:sldMk cId="1642351158" sldId="337"/>
            <ac:inkMk id="17" creationId="{2437B00E-0139-BE81-A634-ACD8A253C7B1}"/>
          </ac:inkMkLst>
        </pc:inkChg>
        <pc:inkChg chg="add">
          <ac:chgData name="윤영인" userId="5c4a3f2e-05de-4f92-8505-5d7d031d97f3" providerId="ADAL" clId="{1DA82C6D-8A8A-4BB6-BC10-8D3649241A3A}" dt="2022-06-08T11:56:24.538" v="2940" actId="9405"/>
          <ac:inkMkLst>
            <pc:docMk/>
            <pc:sldMk cId="1642351158" sldId="337"/>
            <ac:inkMk id="18" creationId="{13E74A8C-006F-992A-72C1-0C3DCB3449F1}"/>
          </ac:inkMkLst>
        </pc:inkChg>
        <pc:inkChg chg="add">
          <ac:chgData name="윤영인" userId="5c4a3f2e-05de-4f92-8505-5d7d031d97f3" providerId="ADAL" clId="{1DA82C6D-8A8A-4BB6-BC10-8D3649241A3A}" dt="2022-06-08T11:56:25.819" v="2941" actId="9405"/>
          <ac:inkMkLst>
            <pc:docMk/>
            <pc:sldMk cId="1642351158" sldId="337"/>
            <ac:inkMk id="19" creationId="{FDC88EEA-686B-8D41-F5CA-42310F42AA2A}"/>
          </ac:inkMkLst>
        </pc:inkChg>
        <pc:inkChg chg="add">
          <ac:chgData name="윤영인" userId="5c4a3f2e-05de-4f92-8505-5d7d031d97f3" providerId="ADAL" clId="{1DA82C6D-8A8A-4BB6-BC10-8D3649241A3A}" dt="2022-06-08T11:56:26.491" v="2942" actId="9405"/>
          <ac:inkMkLst>
            <pc:docMk/>
            <pc:sldMk cId="1642351158" sldId="337"/>
            <ac:inkMk id="20" creationId="{5AF0E155-F16D-1F50-ED1A-27123CFD9BA9}"/>
          </ac:inkMkLst>
        </pc:inkChg>
        <pc:inkChg chg="add">
          <ac:chgData name="윤영인" userId="5c4a3f2e-05de-4f92-8505-5d7d031d97f3" providerId="ADAL" clId="{1DA82C6D-8A8A-4BB6-BC10-8D3649241A3A}" dt="2022-06-08T11:56:28.600" v="2943" actId="9405"/>
          <ac:inkMkLst>
            <pc:docMk/>
            <pc:sldMk cId="1642351158" sldId="337"/>
            <ac:inkMk id="21" creationId="{84131FB5-9C71-5F1A-B109-8E817962072E}"/>
          </ac:inkMkLst>
        </pc:inkChg>
        <pc:inkChg chg="add del">
          <ac:chgData name="윤영인" userId="5c4a3f2e-05de-4f92-8505-5d7d031d97f3" providerId="ADAL" clId="{1DA82C6D-8A8A-4BB6-BC10-8D3649241A3A}" dt="2022-06-08T11:56:48.914" v="2945"/>
          <ac:inkMkLst>
            <pc:docMk/>
            <pc:sldMk cId="1642351158" sldId="337"/>
            <ac:inkMk id="22" creationId="{992D4B28-E715-1EAE-CEB4-BF3551D67E8C}"/>
          </ac:inkMkLst>
        </pc:inkChg>
        <pc:inkChg chg="add">
          <ac:chgData name="윤영인" userId="5c4a3f2e-05de-4f92-8505-5d7d031d97f3" providerId="ADAL" clId="{1DA82C6D-8A8A-4BB6-BC10-8D3649241A3A}" dt="2022-06-08T11:56:54.140" v="2946" actId="9405"/>
          <ac:inkMkLst>
            <pc:docMk/>
            <pc:sldMk cId="1642351158" sldId="337"/>
            <ac:inkMk id="23" creationId="{194074E9-4DD7-A31A-5B9A-FF9A61F751AD}"/>
          </ac:inkMkLst>
        </pc:inkChg>
        <pc:inkChg chg="add">
          <ac:chgData name="윤영인" userId="5c4a3f2e-05de-4f92-8505-5d7d031d97f3" providerId="ADAL" clId="{1DA82C6D-8A8A-4BB6-BC10-8D3649241A3A}" dt="2022-06-08T11:57:01.203" v="2947" actId="9405"/>
          <ac:inkMkLst>
            <pc:docMk/>
            <pc:sldMk cId="1642351158" sldId="337"/>
            <ac:inkMk id="24" creationId="{C56F5E69-3853-5198-DA61-DFFDE8727769}"/>
          </ac:inkMkLst>
        </pc:inkChg>
        <pc:inkChg chg="add">
          <ac:chgData name="윤영인" userId="5c4a3f2e-05de-4f92-8505-5d7d031d97f3" providerId="ADAL" clId="{1DA82C6D-8A8A-4BB6-BC10-8D3649241A3A}" dt="2022-06-08T11:57:05.389" v="2948" actId="9405"/>
          <ac:inkMkLst>
            <pc:docMk/>
            <pc:sldMk cId="1642351158" sldId="337"/>
            <ac:inkMk id="25" creationId="{32327A42-1323-2F87-2F23-7F52B46A157F}"/>
          </ac:inkMkLst>
        </pc:inkChg>
        <pc:inkChg chg="add">
          <ac:chgData name="윤영인" userId="5c4a3f2e-05de-4f92-8505-5d7d031d97f3" providerId="ADAL" clId="{1DA82C6D-8A8A-4BB6-BC10-8D3649241A3A}" dt="2022-06-08T11:57:11.888" v="2949" actId="9405"/>
          <ac:inkMkLst>
            <pc:docMk/>
            <pc:sldMk cId="1642351158" sldId="337"/>
            <ac:inkMk id="26" creationId="{146CE57E-DCD0-D696-8AE5-B76DF28643E7}"/>
          </ac:inkMkLst>
        </pc:inkChg>
        <pc:inkChg chg="add">
          <ac:chgData name="윤영인" userId="5c4a3f2e-05de-4f92-8505-5d7d031d97f3" providerId="ADAL" clId="{1DA82C6D-8A8A-4BB6-BC10-8D3649241A3A}" dt="2022-06-08T11:57:19.339" v="2950" actId="9405"/>
          <ac:inkMkLst>
            <pc:docMk/>
            <pc:sldMk cId="1642351158" sldId="337"/>
            <ac:inkMk id="27" creationId="{A2285FE4-ABF8-DAF9-DD25-F7BC6F234227}"/>
          </ac:inkMkLst>
        </pc:inkChg>
        <pc:inkChg chg="add del">
          <ac:chgData name="윤영인" userId="5c4a3f2e-05de-4f92-8505-5d7d031d97f3" providerId="ADAL" clId="{1DA82C6D-8A8A-4BB6-BC10-8D3649241A3A}" dt="2022-06-08T11:57:24.104" v="2952" actId="9405"/>
          <ac:inkMkLst>
            <pc:docMk/>
            <pc:sldMk cId="1642351158" sldId="337"/>
            <ac:inkMk id="28" creationId="{399E37D6-CA65-E058-CF2B-D2A79277DAAD}"/>
          </ac:inkMkLst>
        </pc:inkChg>
        <pc:inkChg chg="add">
          <ac:chgData name="윤영인" userId="5c4a3f2e-05de-4f92-8505-5d7d031d97f3" providerId="ADAL" clId="{1DA82C6D-8A8A-4BB6-BC10-8D3649241A3A}" dt="2022-06-08T11:57:29.259" v="2953" actId="9405"/>
          <ac:inkMkLst>
            <pc:docMk/>
            <pc:sldMk cId="1642351158" sldId="337"/>
            <ac:inkMk id="29" creationId="{ACF96DED-0C52-D0C7-2153-B2B6A69ED89B}"/>
          </ac:inkMkLst>
        </pc:inkChg>
        <pc:inkChg chg="add">
          <ac:chgData name="윤영인" userId="5c4a3f2e-05de-4f92-8505-5d7d031d97f3" providerId="ADAL" clId="{1DA82C6D-8A8A-4BB6-BC10-8D3649241A3A}" dt="2022-06-08T11:57:35.429" v="2954" actId="9405"/>
          <ac:inkMkLst>
            <pc:docMk/>
            <pc:sldMk cId="1642351158" sldId="337"/>
            <ac:inkMk id="30" creationId="{6C05E976-FC27-61A1-7EC4-EBB470043794}"/>
          </ac:inkMkLst>
        </pc:inkChg>
        <pc:inkChg chg="add">
          <ac:chgData name="윤영인" userId="5c4a3f2e-05de-4f92-8505-5d7d031d97f3" providerId="ADAL" clId="{1DA82C6D-8A8A-4BB6-BC10-8D3649241A3A}" dt="2022-06-08T11:57:39.338" v="2955" actId="9405"/>
          <ac:inkMkLst>
            <pc:docMk/>
            <pc:sldMk cId="1642351158" sldId="337"/>
            <ac:inkMk id="31" creationId="{EDB3CF77-2D66-C104-78FA-46E3094B3431}"/>
          </ac:inkMkLst>
        </pc:inkChg>
        <pc:inkChg chg="add">
          <ac:chgData name="윤영인" userId="5c4a3f2e-05de-4f92-8505-5d7d031d97f3" providerId="ADAL" clId="{1DA82C6D-8A8A-4BB6-BC10-8D3649241A3A}" dt="2022-06-08T11:57:42.728" v="2956" actId="9405"/>
          <ac:inkMkLst>
            <pc:docMk/>
            <pc:sldMk cId="1642351158" sldId="337"/>
            <ac:inkMk id="32" creationId="{1C730FE9-FC56-BA81-C547-4D657EB62D74}"/>
          </ac:inkMkLst>
        </pc:inkChg>
        <pc:inkChg chg="add">
          <ac:chgData name="윤영인" userId="5c4a3f2e-05de-4f92-8505-5d7d031d97f3" providerId="ADAL" clId="{1DA82C6D-8A8A-4BB6-BC10-8D3649241A3A}" dt="2022-06-08T11:57:49.415" v="2957" actId="9405"/>
          <ac:inkMkLst>
            <pc:docMk/>
            <pc:sldMk cId="1642351158" sldId="337"/>
            <ac:inkMk id="33" creationId="{A2773B20-A690-D17F-A256-C9590172B868}"/>
          </ac:inkMkLst>
        </pc:inkChg>
        <pc:inkChg chg="add">
          <ac:chgData name="윤영인" userId="5c4a3f2e-05de-4f92-8505-5d7d031d97f3" providerId="ADAL" clId="{1DA82C6D-8A8A-4BB6-BC10-8D3649241A3A}" dt="2022-06-08T11:57:52.977" v="2958" actId="9405"/>
          <ac:inkMkLst>
            <pc:docMk/>
            <pc:sldMk cId="1642351158" sldId="337"/>
            <ac:inkMk id="34" creationId="{F28A6B92-C623-3A2E-EFFF-8AAA9EFFC443}"/>
          </ac:inkMkLst>
        </pc:inkChg>
        <pc:inkChg chg="add">
          <ac:chgData name="윤영인" userId="5c4a3f2e-05de-4f92-8505-5d7d031d97f3" providerId="ADAL" clId="{1DA82C6D-8A8A-4BB6-BC10-8D3649241A3A}" dt="2022-06-08T11:57:55.586" v="2959" actId="9405"/>
          <ac:inkMkLst>
            <pc:docMk/>
            <pc:sldMk cId="1642351158" sldId="337"/>
            <ac:inkMk id="35" creationId="{7180EEFD-75EF-A2DE-53B9-3A4ECB6C4762}"/>
          </ac:inkMkLst>
        </pc:inkChg>
        <pc:inkChg chg="add">
          <ac:chgData name="윤영인" userId="5c4a3f2e-05de-4f92-8505-5d7d031d97f3" providerId="ADAL" clId="{1DA82C6D-8A8A-4BB6-BC10-8D3649241A3A}" dt="2022-06-08T11:57:59.428" v="2960" actId="9405"/>
          <ac:inkMkLst>
            <pc:docMk/>
            <pc:sldMk cId="1642351158" sldId="337"/>
            <ac:inkMk id="36" creationId="{D481E5AD-BD9D-A105-3F2A-A8A4FEDFFAF2}"/>
          </ac:inkMkLst>
        </pc:inkChg>
        <pc:inkChg chg="add del">
          <ac:chgData name="윤영인" userId="5c4a3f2e-05de-4f92-8505-5d7d031d97f3" providerId="ADAL" clId="{1DA82C6D-8A8A-4BB6-BC10-8D3649241A3A}" dt="2022-06-08T11:58:02.428" v="2962" actId="9405"/>
          <ac:inkMkLst>
            <pc:docMk/>
            <pc:sldMk cId="1642351158" sldId="337"/>
            <ac:inkMk id="37" creationId="{57DFFFF2-490F-0951-2B0E-217D566F09F4}"/>
          </ac:inkMkLst>
        </pc:inkChg>
        <pc:inkChg chg="add del">
          <ac:chgData name="윤영인" userId="5c4a3f2e-05de-4f92-8505-5d7d031d97f3" providerId="ADAL" clId="{1DA82C6D-8A8A-4BB6-BC10-8D3649241A3A}" dt="2022-06-08T11:58:04.505" v="2964" actId="9405"/>
          <ac:inkMkLst>
            <pc:docMk/>
            <pc:sldMk cId="1642351158" sldId="337"/>
            <ac:inkMk id="38" creationId="{13109ADF-E830-781F-2170-1ED7DF4EC891}"/>
          </ac:inkMkLst>
        </pc:inkChg>
        <pc:inkChg chg="add">
          <ac:chgData name="윤영인" userId="5c4a3f2e-05de-4f92-8505-5d7d031d97f3" providerId="ADAL" clId="{1DA82C6D-8A8A-4BB6-BC10-8D3649241A3A}" dt="2022-06-08T11:58:09.879" v="2965" actId="9405"/>
          <ac:inkMkLst>
            <pc:docMk/>
            <pc:sldMk cId="1642351158" sldId="337"/>
            <ac:inkMk id="39" creationId="{D387C058-DBCD-9FC7-199E-C69D1DDCBBB3}"/>
          </ac:inkMkLst>
        </pc:inkChg>
        <pc:inkChg chg="add">
          <ac:chgData name="윤영인" userId="5c4a3f2e-05de-4f92-8505-5d7d031d97f3" providerId="ADAL" clId="{1DA82C6D-8A8A-4BB6-BC10-8D3649241A3A}" dt="2022-06-08T11:58:12.644" v="2966" actId="9405"/>
          <ac:inkMkLst>
            <pc:docMk/>
            <pc:sldMk cId="1642351158" sldId="337"/>
            <ac:inkMk id="40" creationId="{6D0C4F98-82A8-932D-AAE8-29B084179900}"/>
          </ac:inkMkLst>
        </pc:inkChg>
        <pc:inkChg chg="add del">
          <ac:chgData name="윤영인" userId="5c4a3f2e-05de-4f92-8505-5d7d031d97f3" providerId="ADAL" clId="{1DA82C6D-8A8A-4BB6-BC10-8D3649241A3A}" dt="2022-06-08T11:58:23.929" v="2968" actId="9405"/>
          <ac:inkMkLst>
            <pc:docMk/>
            <pc:sldMk cId="1642351158" sldId="337"/>
            <ac:inkMk id="41" creationId="{667C3E77-64A1-F2DC-3A42-EC192508A147}"/>
          </ac:inkMkLst>
        </pc:inkChg>
        <pc:inkChg chg="add del mod">
          <ac:chgData name="윤영인" userId="5c4a3f2e-05de-4f92-8505-5d7d031d97f3" providerId="ADAL" clId="{1DA82C6D-8A8A-4BB6-BC10-8D3649241A3A}" dt="2022-06-08T11:58:27.943" v="2974" actId="9405"/>
          <ac:inkMkLst>
            <pc:docMk/>
            <pc:sldMk cId="1642351158" sldId="337"/>
            <ac:inkMk id="42" creationId="{5D656794-6ADD-5974-79E4-8E53D46B5313}"/>
          </ac:inkMkLst>
        </pc:inkChg>
        <pc:inkChg chg="add del mod">
          <ac:chgData name="윤영인" userId="5c4a3f2e-05de-4f92-8505-5d7d031d97f3" providerId="ADAL" clId="{1DA82C6D-8A8A-4BB6-BC10-8D3649241A3A}" dt="2022-06-08T11:58:27.537" v="2973"/>
          <ac:inkMkLst>
            <pc:docMk/>
            <pc:sldMk cId="1642351158" sldId="337"/>
            <ac:inkMk id="43" creationId="{F34FCD0D-783B-26F8-D968-8210F8BBF549}"/>
          </ac:inkMkLst>
        </pc:inkChg>
        <pc:inkChg chg="add mod">
          <ac:chgData name="윤영인" userId="5c4a3f2e-05de-4f92-8505-5d7d031d97f3" providerId="ADAL" clId="{1DA82C6D-8A8A-4BB6-BC10-8D3649241A3A}" dt="2022-06-08T11:58:34.807" v="2979"/>
          <ac:inkMkLst>
            <pc:docMk/>
            <pc:sldMk cId="1642351158" sldId="337"/>
            <ac:inkMk id="45" creationId="{52809538-5CDA-023E-8189-E3185539842D}"/>
          </ac:inkMkLst>
        </pc:inkChg>
        <pc:inkChg chg="add del mod">
          <ac:chgData name="윤영인" userId="5c4a3f2e-05de-4f92-8505-5d7d031d97f3" providerId="ADAL" clId="{1DA82C6D-8A8A-4BB6-BC10-8D3649241A3A}" dt="2022-06-08T11:58:34.807" v="2979"/>
          <ac:inkMkLst>
            <pc:docMk/>
            <pc:sldMk cId="1642351158" sldId="337"/>
            <ac:inkMk id="46" creationId="{08A16878-5D56-8B3C-3AA7-616745C1BC1A}"/>
          </ac:inkMkLst>
        </pc:inkChg>
        <pc:inkChg chg="add mod">
          <ac:chgData name="윤영인" userId="5c4a3f2e-05de-4f92-8505-5d7d031d97f3" providerId="ADAL" clId="{1DA82C6D-8A8A-4BB6-BC10-8D3649241A3A}" dt="2022-06-08T11:58:40.165" v="2982"/>
          <ac:inkMkLst>
            <pc:docMk/>
            <pc:sldMk cId="1642351158" sldId="337"/>
            <ac:inkMk id="48" creationId="{49C0A16E-D05F-EB9D-FF27-771B0FB20DC0}"/>
          </ac:inkMkLst>
        </pc:inkChg>
        <pc:inkChg chg="add mod">
          <ac:chgData name="윤영인" userId="5c4a3f2e-05de-4f92-8505-5d7d031d97f3" providerId="ADAL" clId="{1DA82C6D-8A8A-4BB6-BC10-8D3649241A3A}" dt="2022-06-08T11:58:40.165" v="2982"/>
          <ac:inkMkLst>
            <pc:docMk/>
            <pc:sldMk cId="1642351158" sldId="337"/>
            <ac:inkMk id="49" creationId="{BFCAE4A9-1ED8-46CA-E575-2D5EE8D543CA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1" creationId="{868C43CD-82A0-280B-303E-E52529E92094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2" creationId="{618B2511-B92E-E2BB-E831-D5816955146C}"/>
          </ac:inkMkLst>
        </pc:inkChg>
        <pc:inkChg chg="add mod">
          <ac:chgData name="윤영인" userId="5c4a3f2e-05de-4f92-8505-5d7d031d97f3" providerId="ADAL" clId="{1DA82C6D-8A8A-4BB6-BC10-8D3649241A3A}" dt="2022-06-08T11:58:46.335" v="2986"/>
          <ac:inkMkLst>
            <pc:docMk/>
            <pc:sldMk cId="1642351158" sldId="337"/>
            <ac:inkMk id="53" creationId="{62B12865-1DA0-09EB-FD86-1622D011F79E}"/>
          </ac:inkMkLst>
        </pc:inkChg>
        <pc:inkChg chg="add">
          <ac:chgData name="윤영인" userId="5c4a3f2e-05de-4f92-8505-5d7d031d97f3" providerId="ADAL" clId="{1DA82C6D-8A8A-4BB6-BC10-8D3649241A3A}" dt="2022-06-08T11:59:02.507" v="2987" actId="9405"/>
          <ac:inkMkLst>
            <pc:docMk/>
            <pc:sldMk cId="1642351158" sldId="337"/>
            <ac:inkMk id="55" creationId="{8CEF3584-32A4-D38A-6F28-28AE069321FF}"/>
          </ac:inkMkLst>
        </pc:inkChg>
        <pc:inkChg chg="add">
          <ac:chgData name="윤영인" userId="5c4a3f2e-05de-4f92-8505-5d7d031d97f3" providerId="ADAL" clId="{1DA82C6D-8A8A-4BB6-BC10-8D3649241A3A}" dt="2022-06-08T11:59:04.256" v="2988" actId="9405"/>
          <ac:inkMkLst>
            <pc:docMk/>
            <pc:sldMk cId="1642351158" sldId="337"/>
            <ac:inkMk id="56" creationId="{25EEF6AB-34CA-E5E9-7951-183AB210FE79}"/>
          </ac:inkMkLst>
        </pc:inkChg>
        <pc:inkChg chg="add">
          <ac:chgData name="윤영인" userId="5c4a3f2e-05de-4f92-8505-5d7d031d97f3" providerId="ADAL" clId="{1DA82C6D-8A8A-4BB6-BC10-8D3649241A3A}" dt="2022-06-08T11:59:06.851" v="2989" actId="9405"/>
          <ac:inkMkLst>
            <pc:docMk/>
            <pc:sldMk cId="1642351158" sldId="337"/>
            <ac:inkMk id="57" creationId="{351CBC02-76ED-CD97-A219-47AC9A7BE7BF}"/>
          </ac:inkMkLst>
        </pc:inkChg>
        <pc:inkChg chg="add del">
          <ac:chgData name="윤영인" userId="5c4a3f2e-05de-4f92-8505-5d7d031d97f3" providerId="ADAL" clId="{1DA82C6D-8A8A-4BB6-BC10-8D3649241A3A}" dt="2022-06-08T11:59:25.272" v="2992"/>
          <ac:inkMkLst>
            <pc:docMk/>
            <pc:sldMk cId="1642351158" sldId="337"/>
            <ac:inkMk id="58" creationId="{EB087A7C-1B11-9F30-992A-8FEC6EB75C7E}"/>
          </ac:inkMkLst>
        </pc:inkChg>
        <pc:inkChg chg="add">
          <ac:chgData name="윤영인" userId="5c4a3f2e-05de-4f92-8505-5d7d031d97f3" providerId="ADAL" clId="{1DA82C6D-8A8A-4BB6-BC10-8D3649241A3A}" dt="2022-06-08T11:59:22.842" v="2991" actId="9405"/>
          <ac:inkMkLst>
            <pc:docMk/>
            <pc:sldMk cId="1642351158" sldId="337"/>
            <ac:inkMk id="59" creationId="{D8BE58F4-2509-F8D8-5367-024E8A76DA98}"/>
          </ac:inkMkLst>
        </pc:inkChg>
        <pc:inkChg chg="add">
          <ac:chgData name="윤영인" userId="5c4a3f2e-05de-4f92-8505-5d7d031d97f3" providerId="ADAL" clId="{1DA82C6D-8A8A-4BB6-BC10-8D3649241A3A}" dt="2022-06-08T11:59:32.922" v="2993" actId="9405"/>
          <ac:inkMkLst>
            <pc:docMk/>
            <pc:sldMk cId="1642351158" sldId="337"/>
            <ac:inkMk id="60" creationId="{42564E63-B832-A481-82AA-33C9B127B8E4}"/>
          </ac:inkMkLst>
        </pc:inkChg>
        <pc:inkChg chg="add">
          <ac:chgData name="윤영인" userId="5c4a3f2e-05de-4f92-8505-5d7d031d97f3" providerId="ADAL" clId="{1DA82C6D-8A8A-4BB6-BC10-8D3649241A3A}" dt="2022-06-08T11:59:36.452" v="2994" actId="9405"/>
          <ac:inkMkLst>
            <pc:docMk/>
            <pc:sldMk cId="1642351158" sldId="337"/>
            <ac:inkMk id="61" creationId="{0EC83870-6419-0A22-336B-02E0A2A4F9AE}"/>
          </ac:inkMkLst>
        </pc:inkChg>
        <pc:inkChg chg="add del">
          <ac:chgData name="윤영인" userId="5c4a3f2e-05de-4f92-8505-5d7d031d97f3" providerId="ADAL" clId="{1DA82C6D-8A8A-4BB6-BC10-8D3649241A3A}" dt="2022-06-08T11:59:46.123" v="2996" actId="9405"/>
          <ac:inkMkLst>
            <pc:docMk/>
            <pc:sldMk cId="1642351158" sldId="337"/>
            <ac:inkMk id="62" creationId="{2DD428AC-170C-43F5-EBC6-49AFBEF43421}"/>
          </ac:inkMkLst>
        </pc:inkChg>
        <pc:inkChg chg="add">
          <ac:chgData name="윤영인" userId="5c4a3f2e-05de-4f92-8505-5d7d031d97f3" providerId="ADAL" clId="{1DA82C6D-8A8A-4BB6-BC10-8D3649241A3A}" dt="2022-06-08T11:59:50.825" v="2997" actId="9405"/>
          <ac:inkMkLst>
            <pc:docMk/>
            <pc:sldMk cId="1642351158" sldId="337"/>
            <ac:inkMk id="63" creationId="{C239E83E-FD8D-CB34-564C-42463F32D0AA}"/>
          </ac:inkMkLst>
        </pc:inkChg>
        <pc:inkChg chg="add del">
          <ac:chgData name="윤영인" userId="5c4a3f2e-05de-4f92-8505-5d7d031d97f3" providerId="ADAL" clId="{1DA82C6D-8A8A-4BB6-BC10-8D3649241A3A}" dt="2022-06-08T11:59:53.559" v="3001" actId="9405"/>
          <ac:inkMkLst>
            <pc:docMk/>
            <pc:sldMk cId="1642351158" sldId="337"/>
            <ac:inkMk id="64" creationId="{ECE9FAC1-7C14-FB4F-7AB7-2E8B14F6BB9D}"/>
          </ac:inkMkLst>
        </pc:inkChg>
        <pc:inkChg chg="add del">
          <ac:chgData name="윤영인" userId="5c4a3f2e-05de-4f92-8505-5d7d031d97f3" providerId="ADAL" clId="{1DA82C6D-8A8A-4BB6-BC10-8D3649241A3A}" dt="2022-06-08T11:59:53.106" v="3000" actId="9405"/>
          <ac:inkMkLst>
            <pc:docMk/>
            <pc:sldMk cId="1642351158" sldId="337"/>
            <ac:inkMk id="65" creationId="{005407A3-8D08-1EF2-CDC4-E1E5A8749438}"/>
          </ac:inkMkLst>
        </pc:inkChg>
        <pc:inkChg chg="add del">
          <ac:chgData name="윤영인" userId="5c4a3f2e-05de-4f92-8505-5d7d031d97f3" providerId="ADAL" clId="{1DA82C6D-8A8A-4BB6-BC10-8D3649241A3A}" dt="2022-06-08T12:00:24.151" v="3019"/>
          <ac:inkMkLst>
            <pc:docMk/>
            <pc:sldMk cId="1642351158" sldId="337"/>
            <ac:inkMk id="66" creationId="{54A8EACE-6D99-B785-3E39-47D91669FD99}"/>
          </ac:inkMkLst>
        </pc:inkChg>
        <pc:inkChg chg="add">
          <ac:chgData name="윤영인" userId="5c4a3f2e-05de-4f92-8505-5d7d031d97f3" providerId="ADAL" clId="{1DA82C6D-8A8A-4BB6-BC10-8D3649241A3A}" dt="2022-06-08T12:00:02.815" v="3003" actId="9405"/>
          <ac:inkMkLst>
            <pc:docMk/>
            <pc:sldMk cId="1642351158" sldId="337"/>
            <ac:inkMk id="67" creationId="{2910BE7B-B7B5-F570-BA5D-AB3A7F2433B6}"/>
          </ac:inkMkLst>
        </pc:inkChg>
        <pc:inkChg chg="add">
          <ac:chgData name="윤영인" userId="5c4a3f2e-05de-4f92-8505-5d7d031d97f3" providerId="ADAL" clId="{1DA82C6D-8A8A-4BB6-BC10-8D3649241A3A}" dt="2022-06-08T12:00:04.128" v="3004" actId="9405"/>
          <ac:inkMkLst>
            <pc:docMk/>
            <pc:sldMk cId="1642351158" sldId="337"/>
            <ac:inkMk id="68" creationId="{241BD8DB-DA49-7E7C-F072-65CC2CDA67EA}"/>
          </ac:inkMkLst>
        </pc:inkChg>
        <pc:inkChg chg="add">
          <ac:chgData name="윤영인" userId="5c4a3f2e-05de-4f92-8505-5d7d031d97f3" providerId="ADAL" clId="{1DA82C6D-8A8A-4BB6-BC10-8D3649241A3A}" dt="2022-06-08T12:00:04.862" v="3005" actId="9405"/>
          <ac:inkMkLst>
            <pc:docMk/>
            <pc:sldMk cId="1642351158" sldId="337"/>
            <ac:inkMk id="69" creationId="{66782ECB-1FDA-7E50-AA4A-EBDD003FF1FD}"/>
          </ac:inkMkLst>
        </pc:inkChg>
        <pc:inkChg chg="add">
          <ac:chgData name="윤영인" userId="5c4a3f2e-05de-4f92-8505-5d7d031d97f3" providerId="ADAL" clId="{1DA82C6D-8A8A-4BB6-BC10-8D3649241A3A}" dt="2022-06-08T12:00:05.580" v="3006" actId="9405"/>
          <ac:inkMkLst>
            <pc:docMk/>
            <pc:sldMk cId="1642351158" sldId="337"/>
            <ac:inkMk id="70" creationId="{41F2C8C3-A3F8-851F-5046-F4785EC85053}"/>
          </ac:inkMkLst>
        </pc:inkChg>
        <pc:inkChg chg="add del mod">
          <ac:chgData name="윤영인" userId="5c4a3f2e-05de-4f92-8505-5d7d031d97f3" providerId="ADAL" clId="{1DA82C6D-8A8A-4BB6-BC10-8D3649241A3A}" dt="2022-06-08T12:00:17.877" v="3018" actId="9405"/>
          <ac:inkMkLst>
            <pc:docMk/>
            <pc:sldMk cId="1642351158" sldId="337"/>
            <ac:inkMk id="71" creationId="{49329EAA-4BDA-3A19-DDB3-DE129C73CD60}"/>
          </ac:inkMkLst>
        </pc:inkChg>
        <pc:inkChg chg="add del mod">
          <ac:chgData name="윤영인" userId="5c4a3f2e-05de-4f92-8505-5d7d031d97f3" providerId="ADAL" clId="{1DA82C6D-8A8A-4BB6-BC10-8D3649241A3A}" dt="2022-06-08T12:00:17.596" v="3017" actId="9405"/>
          <ac:inkMkLst>
            <pc:docMk/>
            <pc:sldMk cId="1642351158" sldId="337"/>
            <ac:inkMk id="72" creationId="{E106B9BD-36D8-CFAA-6B53-DF1446576F42}"/>
          </ac:inkMkLst>
        </pc:inkChg>
        <pc:inkChg chg="add del mod">
          <ac:chgData name="윤영인" userId="5c4a3f2e-05de-4f92-8505-5d7d031d97f3" providerId="ADAL" clId="{1DA82C6D-8A8A-4BB6-BC10-8D3649241A3A}" dt="2022-06-08T12:00:13.646" v="3012"/>
          <ac:inkMkLst>
            <pc:docMk/>
            <pc:sldMk cId="1642351158" sldId="337"/>
            <ac:inkMk id="73" creationId="{341184DF-5AB2-5DF1-1FCA-806A2CE96742}"/>
          </ac:inkMkLst>
        </pc:inkChg>
        <pc:inkChg chg="add del mod">
          <ac:chgData name="윤영인" userId="5c4a3f2e-05de-4f92-8505-5d7d031d97f3" providerId="ADAL" clId="{1DA82C6D-8A8A-4BB6-BC10-8D3649241A3A}" dt="2022-06-08T12:00:17.333" v="3016"/>
          <ac:inkMkLst>
            <pc:docMk/>
            <pc:sldMk cId="1642351158" sldId="337"/>
            <ac:inkMk id="75" creationId="{894DEB26-F5AF-1407-EA08-2DC1EE37959F}"/>
          </ac:inkMkLst>
        </pc:inkChg>
        <pc:inkChg chg="add del">
          <ac:chgData name="윤영인" userId="5c4a3f2e-05de-4f92-8505-5d7d031d97f3" providerId="ADAL" clId="{1DA82C6D-8A8A-4BB6-BC10-8D3649241A3A}" dt="2022-06-08T12:00:25.572" v="3020"/>
          <ac:inkMkLst>
            <pc:docMk/>
            <pc:sldMk cId="1642351158" sldId="337"/>
            <ac:inkMk id="77" creationId="{3B1F592D-81E9-0ADF-6E29-FF9B0A286C79}"/>
          </ac:inkMkLst>
        </pc:inkChg>
        <pc:inkChg chg="add del">
          <ac:chgData name="윤영인" userId="5c4a3f2e-05de-4f92-8505-5d7d031d97f3" providerId="ADAL" clId="{1DA82C6D-8A8A-4BB6-BC10-8D3649241A3A}" dt="2022-06-08T12:00:25.587" v="3021"/>
          <ac:inkMkLst>
            <pc:docMk/>
            <pc:sldMk cId="1642351158" sldId="337"/>
            <ac:inkMk id="78" creationId="{AF556B0B-8F0A-E9CA-E50D-4B8BB0D60784}"/>
          </ac:inkMkLst>
        </pc:inkChg>
        <pc:inkChg chg="add del">
          <ac:chgData name="윤영인" userId="5c4a3f2e-05de-4f92-8505-5d7d031d97f3" providerId="ADAL" clId="{1DA82C6D-8A8A-4BB6-BC10-8D3649241A3A}" dt="2022-06-08T12:00:27.333" v="3025"/>
          <ac:inkMkLst>
            <pc:docMk/>
            <pc:sldMk cId="1642351158" sldId="337"/>
            <ac:inkMk id="79" creationId="{C2B2233D-7E01-F093-EDE9-139B424A8743}"/>
          </ac:inkMkLst>
        </pc:inkChg>
        <pc:inkChg chg="add del">
          <ac:chgData name="윤영인" userId="5c4a3f2e-05de-4f92-8505-5d7d031d97f3" providerId="ADAL" clId="{1DA82C6D-8A8A-4BB6-BC10-8D3649241A3A}" dt="2022-06-08T12:00:25.588" v="3022"/>
          <ac:inkMkLst>
            <pc:docMk/>
            <pc:sldMk cId="1642351158" sldId="337"/>
            <ac:inkMk id="80" creationId="{571EF048-5390-33E1-C080-4DC9AA365DEA}"/>
          </ac:inkMkLst>
        </pc:inkChg>
        <pc:inkChg chg="add del">
          <ac:chgData name="윤영인" userId="5c4a3f2e-05de-4f92-8505-5d7d031d97f3" providerId="ADAL" clId="{1DA82C6D-8A8A-4BB6-BC10-8D3649241A3A}" dt="2022-06-08T12:00:27.330" v="3023"/>
          <ac:inkMkLst>
            <pc:docMk/>
            <pc:sldMk cId="1642351158" sldId="337"/>
            <ac:inkMk id="81" creationId="{0AFDDF35-2B64-F91A-0E34-D2C7DFC79E7F}"/>
          </ac:inkMkLst>
        </pc:inkChg>
        <pc:inkChg chg="add del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2" creationId="{46178644-2548-CA1D-B24D-AC462CCDCF95}"/>
          </ac:inkMkLst>
        </pc:inkChg>
        <pc:inkChg chg="add del">
          <ac:chgData name="윤영인" userId="5c4a3f2e-05de-4f92-8505-5d7d031d97f3" providerId="ADAL" clId="{1DA82C6D-8A8A-4BB6-BC10-8D3649241A3A}" dt="2022-06-08T12:00:27.334" v="3026"/>
          <ac:inkMkLst>
            <pc:docMk/>
            <pc:sldMk cId="1642351158" sldId="337"/>
            <ac:inkMk id="83" creationId="{4E5EFB22-0E05-38E9-CB96-4098F3F86A36}"/>
          </ac:inkMkLst>
        </pc:inkChg>
        <pc:inkChg chg="add del">
          <ac:chgData name="윤영인" userId="5c4a3f2e-05de-4f92-8505-5d7d031d97f3" providerId="ADAL" clId="{1DA82C6D-8A8A-4BB6-BC10-8D3649241A3A}" dt="2022-06-08T12:00:27.335" v="3027"/>
          <ac:inkMkLst>
            <pc:docMk/>
            <pc:sldMk cId="1642351158" sldId="337"/>
            <ac:inkMk id="84" creationId="{91FC541A-8E84-A867-0BFC-8DEC0F74FD2D}"/>
          </ac:inkMkLst>
        </pc:inkChg>
        <pc:inkChg chg="add del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85" creationId="{CED8A053-4953-9F2A-6798-C18DBADC3BB7}"/>
          </ac:inkMkLst>
        </pc:inkChg>
        <pc:inkChg chg="add del">
          <ac:chgData name="윤영인" userId="5c4a3f2e-05de-4f92-8505-5d7d031d97f3" providerId="ADAL" clId="{1DA82C6D-8A8A-4BB6-BC10-8D3649241A3A}" dt="2022-06-08T12:00:29.070" v="3029"/>
          <ac:inkMkLst>
            <pc:docMk/>
            <pc:sldMk cId="1642351158" sldId="337"/>
            <ac:inkMk id="86" creationId="{92D02264-3EDC-CC2E-5F83-3F49E670790D}"/>
          </ac:inkMkLst>
        </pc:inkChg>
        <pc:inkChg chg="add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7" creationId="{45EA1EF2-1DAF-93EC-A7F3-DB6556456B4E}"/>
          </ac:inkMkLst>
        </pc:inkChg>
        <pc:inkChg chg="add">
          <ac:chgData name="윤영인" userId="5c4a3f2e-05de-4f92-8505-5d7d031d97f3" providerId="ADAL" clId="{1DA82C6D-8A8A-4BB6-BC10-8D3649241A3A}" dt="2022-06-08T12:00:27.332" v="3024"/>
          <ac:inkMkLst>
            <pc:docMk/>
            <pc:sldMk cId="1642351158" sldId="337"/>
            <ac:inkMk id="88" creationId="{14E66450-54B7-022F-F2E8-94A731FAF8DB}"/>
          </ac:inkMkLst>
        </pc:inkChg>
        <pc:inkChg chg="add">
          <ac:chgData name="윤영인" userId="5c4a3f2e-05de-4f92-8505-5d7d031d97f3" providerId="ADAL" clId="{1DA82C6D-8A8A-4BB6-BC10-8D3649241A3A}" dt="2022-06-08T12:00:27.333" v="3025"/>
          <ac:inkMkLst>
            <pc:docMk/>
            <pc:sldMk cId="1642351158" sldId="337"/>
            <ac:inkMk id="89" creationId="{158B8A0C-E1BC-E63C-C2A5-E0EE299D121A}"/>
          </ac:inkMkLst>
        </pc:inkChg>
        <pc:inkChg chg="add">
          <ac:chgData name="윤영인" userId="5c4a3f2e-05de-4f92-8505-5d7d031d97f3" providerId="ADAL" clId="{1DA82C6D-8A8A-4BB6-BC10-8D3649241A3A}" dt="2022-06-08T12:00:27.335" v="3027"/>
          <ac:inkMkLst>
            <pc:docMk/>
            <pc:sldMk cId="1642351158" sldId="337"/>
            <ac:inkMk id="90" creationId="{81A3DEC5-9241-50DA-170C-7F56A54FD5BE}"/>
          </ac:inkMkLst>
        </pc:inkChg>
        <pc:inkChg chg="add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91" creationId="{7604E59A-1F0F-79A0-47B4-B142A5ED5210}"/>
          </ac:inkMkLst>
        </pc:inkChg>
        <pc:inkChg chg="add">
          <ac:chgData name="윤영인" userId="5c4a3f2e-05de-4f92-8505-5d7d031d97f3" providerId="ADAL" clId="{1DA82C6D-8A8A-4BB6-BC10-8D3649241A3A}" dt="2022-06-08T12:00:29.069" v="3028"/>
          <ac:inkMkLst>
            <pc:docMk/>
            <pc:sldMk cId="1642351158" sldId="337"/>
            <ac:inkMk id="92" creationId="{F5A07A09-18F7-5A49-2656-D2BDEE2CEB97}"/>
          </ac:inkMkLst>
        </pc:inkChg>
        <pc:inkChg chg="add">
          <ac:chgData name="윤영인" userId="5c4a3f2e-05de-4f92-8505-5d7d031d97f3" providerId="ADAL" clId="{1DA82C6D-8A8A-4BB6-BC10-8D3649241A3A}" dt="2022-06-08T12:00:29.070" v="3029"/>
          <ac:inkMkLst>
            <pc:docMk/>
            <pc:sldMk cId="1642351158" sldId="337"/>
            <ac:inkMk id="93" creationId="{BE5B64B9-E4EC-576D-8C41-38C068E75E9F}"/>
          </ac:inkMkLst>
        </pc:inkChg>
        <pc:inkChg chg="add">
          <ac:chgData name="윤영인" userId="5c4a3f2e-05de-4f92-8505-5d7d031d97f3" providerId="ADAL" clId="{1DA82C6D-8A8A-4BB6-BC10-8D3649241A3A}" dt="2022-06-08T12:00:49.481" v="3030" actId="9405"/>
          <ac:inkMkLst>
            <pc:docMk/>
            <pc:sldMk cId="1642351158" sldId="337"/>
            <ac:inkMk id="94" creationId="{A83EC8EA-2DE8-F1D2-0147-02538CB222EE}"/>
          </ac:inkMkLst>
        </pc:inkChg>
        <pc:inkChg chg="add del">
          <ac:chgData name="윤영인" userId="5c4a3f2e-05de-4f92-8505-5d7d031d97f3" providerId="ADAL" clId="{1DA82C6D-8A8A-4BB6-BC10-8D3649241A3A}" dt="2022-06-08T12:01:19.064" v="3032" actId="9405"/>
          <ac:inkMkLst>
            <pc:docMk/>
            <pc:sldMk cId="1642351158" sldId="337"/>
            <ac:inkMk id="95" creationId="{EF186110-2F90-5034-3CEF-F3E1006CEC0C}"/>
          </ac:inkMkLst>
        </pc:inkChg>
        <pc:inkChg chg="add del">
          <ac:chgData name="윤영인" userId="5c4a3f2e-05de-4f92-8505-5d7d031d97f3" providerId="ADAL" clId="{1DA82C6D-8A8A-4BB6-BC10-8D3649241A3A}" dt="2022-06-08T12:03:28.973" v="3066"/>
          <ac:inkMkLst>
            <pc:docMk/>
            <pc:sldMk cId="1642351158" sldId="337"/>
            <ac:inkMk id="96" creationId="{60B7ABAC-AA8E-462C-A7FB-4B1CEB4509AE}"/>
          </ac:inkMkLst>
        </pc:inkChg>
        <pc:inkChg chg="add del">
          <ac:chgData name="윤영인" userId="5c4a3f2e-05de-4f92-8505-5d7d031d97f3" providerId="ADAL" clId="{1DA82C6D-8A8A-4BB6-BC10-8D3649241A3A}" dt="2022-06-08T12:01:30.926" v="3035" actId="9405"/>
          <ac:inkMkLst>
            <pc:docMk/>
            <pc:sldMk cId="1642351158" sldId="337"/>
            <ac:inkMk id="97" creationId="{BD59161A-98C0-5D5C-BD73-BCB38B788170}"/>
          </ac:inkMkLst>
        </pc:inkChg>
        <pc:inkChg chg="add del">
          <ac:chgData name="윤영인" userId="5c4a3f2e-05de-4f92-8505-5d7d031d97f3" providerId="ADAL" clId="{1DA82C6D-8A8A-4BB6-BC10-8D3649241A3A}" dt="2022-06-08T12:03:28.974" v="3067"/>
          <ac:inkMkLst>
            <pc:docMk/>
            <pc:sldMk cId="1642351158" sldId="337"/>
            <ac:inkMk id="98" creationId="{1EDE3782-4FED-3074-1F0E-9440C6599323}"/>
          </ac:inkMkLst>
        </pc:inkChg>
        <pc:inkChg chg="add del">
          <ac:chgData name="윤영인" userId="5c4a3f2e-05de-4f92-8505-5d7d031d97f3" providerId="ADAL" clId="{1DA82C6D-8A8A-4BB6-BC10-8D3649241A3A}" dt="2022-06-08T12:01:51.633" v="3038" actId="9405"/>
          <ac:inkMkLst>
            <pc:docMk/>
            <pc:sldMk cId="1642351158" sldId="337"/>
            <ac:inkMk id="99" creationId="{7DB49B42-CCC6-56B3-842A-09B63F7D39F0}"/>
          </ac:inkMkLst>
        </pc:inkChg>
        <pc:inkChg chg="add del">
          <ac:chgData name="윤영인" userId="5c4a3f2e-05de-4f92-8505-5d7d031d97f3" providerId="ADAL" clId="{1DA82C6D-8A8A-4BB6-BC10-8D3649241A3A}" dt="2022-06-08T12:01:54.679" v="3040" actId="9405"/>
          <ac:inkMkLst>
            <pc:docMk/>
            <pc:sldMk cId="1642351158" sldId="337"/>
            <ac:inkMk id="100" creationId="{3FFDC0F1-A7B5-EA92-A9D7-39507A44EA63}"/>
          </ac:inkMkLst>
        </pc:inkChg>
        <pc:inkChg chg="add del">
          <ac:chgData name="윤영인" userId="5c4a3f2e-05de-4f92-8505-5d7d031d97f3" providerId="ADAL" clId="{1DA82C6D-8A8A-4BB6-BC10-8D3649241A3A}" dt="2022-06-08T12:01:59.194" v="3042" actId="9405"/>
          <ac:inkMkLst>
            <pc:docMk/>
            <pc:sldMk cId="1642351158" sldId="337"/>
            <ac:inkMk id="101" creationId="{F6B2A879-9318-9A00-CF09-5C2B3F5B1D65}"/>
          </ac:inkMkLst>
        </pc:inkChg>
        <pc:inkChg chg="add del mod">
          <ac:chgData name="윤영인" userId="5c4a3f2e-05de-4f92-8505-5d7d031d97f3" providerId="ADAL" clId="{1DA82C6D-8A8A-4BB6-BC10-8D3649241A3A}" dt="2022-06-08T12:02:05.383" v="3050" actId="9405"/>
          <ac:inkMkLst>
            <pc:docMk/>
            <pc:sldMk cId="1642351158" sldId="337"/>
            <ac:inkMk id="102" creationId="{EF08646E-43AD-5EF7-B3CA-5E0B1DA35D42}"/>
          </ac:inkMkLst>
        </pc:inkChg>
        <pc:inkChg chg="add del mod">
          <ac:chgData name="윤영인" userId="5c4a3f2e-05de-4f92-8505-5d7d031d97f3" providerId="ADAL" clId="{1DA82C6D-8A8A-4BB6-BC10-8D3649241A3A}" dt="2022-06-08T12:02:04.271" v="3049" actId="9405"/>
          <ac:inkMkLst>
            <pc:docMk/>
            <pc:sldMk cId="1642351158" sldId="337"/>
            <ac:inkMk id="103" creationId="{82AB87F0-4DE5-5E34-BE25-A801B3E23C8C}"/>
          </ac:inkMkLst>
        </pc:inkChg>
        <pc:inkChg chg="add del mod">
          <ac:chgData name="윤영인" userId="5c4a3f2e-05de-4f92-8505-5d7d031d97f3" providerId="ADAL" clId="{1DA82C6D-8A8A-4BB6-BC10-8D3649241A3A}" dt="2022-06-08T12:02:03.193" v="3048"/>
          <ac:inkMkLst>
            <pc:docMk/>
            <pc:sldMk cId="1642351158" sldId="337"/>
            <ac:inkMk id="104" creationId="{C9C38418-39F3-0D09-7286-EF2347330D87}"/>
          </ac:inkMkLst>
        </pc:inkChg>
        <pc:inkChg chg="add">
          <ac:chgData name="윤영인" userId="5c4a3f2e-05de-4f92-8505-5d7d031d97f3" providerId="ADAL" clId="{1DA82C6D-8A8A-4BB6-BC10-8D3649241A3A}" dt="2022-06-08T12:02:07.726" v="3051" actId="9405"/>
          <ac:inkMkLst>
            <pc:docMk/>
            <pc:sldMk cId="1642351158" sldId="337"/>
            <ac:inkMk id="106" creationId="{2FFF088A-6828-986B-1EE6-6AEDD8C4656E}"/>
          </ac:inkMkLst>
        </pc:inkChg>
        <pc:inkChg chg="add">
          <ac:chgData name="윤영인" userId="5c4a3f2e-05de-4f92-8505-5d7d031d97f3" providerId="ADAL" clId="{1DA82C6D-8A8A-4BB6-BC10-8D3649241A3A}" dt="2022-06-08T12:02:10.913" v="3052" actId="9405"/>
          <ac:inkMkLst>
            <pc:docMk/>
            <pc:sldMk cId="1642351158" sldId="337"/>
            <ac:inkMk id="107" creationId="{DC989973-09C2-7CBD-31D0-F9F02F9BF197}"/>
          </ac:inkMkLst>
        </pc:inkChg>
        <pc:inkChg chg="add">
          <ac:chgData name="윤영인" userId="5c4a3f2e-05de-4f92-8505-5d7d031d97f3" providerId="ADAL" clId="{1DA82C6D-8A8A-4BB6-BC10-8D3649241A3A}" dt="2022-06-08T12:02:13.256" v="3053" actId="9405"/>
          <ac:inkMkLst>
            <pc:docMk/>
            <pc:sldMk cId="1642351158" sldId="337"/>
            <ac:inkMk id="108" creationId="{57FBA434-D087-3C33-9EC5-66E7E327988D}"/>
          </ac:inkMkLst>
        </pc:inkChg>
        <pc:inkChg chg="add del">
          <ac:chgData name="윤영인" userId="5c4a3f2e-05de-4f92-8505-5d7d031d97f3" providerId="ADAL" clId="{1DA82C6D-8A8A-4BB6-BC10-8D3649241A3A}" dt="2022-06-08T12:02:16.374" v="3055" actId="9405"/>
          <ac:inkMkLst>
            <pc:docMk/>
            <pc:sldMk cId="1642351158" sldId="337"/>
            <ac:inkMk id="109" creationId="{D82D0CE2-EE4D-AF48-DD0D-B909D8463D2E}"/>
          </ac:inkMkLst>
        </pc:inkChg>
        <pc:inkChg chg="add">
          <ac:chgData name="윤영인" userId="5c4a3f2e-05de-4f92-8505-5d7d031d97f3" providerId="ADAL" clId="{1DA82C6D-8A8A-4BB6-BC10-8D3649241A3A}" dt="2022-06-08T12:02:19.108" v="3056" actId="9405"/>
          <ac:inkMkLst>
            <pc:docMk/>
            <pc:sldMk cId="1642351158" sldId="337"/>
            <ac:inkMk id="110" creationId="{2DDD557D-422B-615F-49D7-FCC0665BFA2D}"/>
          </ac:inkMkLst>
        </pc:inkChg>
        <pc:inkChg chg="add del">
          <ac:chgData name="윤영인" userId="5c4a3f2e-05de-4f92-8505-5d7d031d97f3" providerId="ADAL" clId="{1DA82C6D-8A8A-4BB6-BC10-8D3649241A3A}" dt="2022-06-08T12:02:21.857" v="3058" actId="9405"/>
          <ac:inkMkLst>
            <pc:docMk/>
            <pc:sldMk cId="1642351158" sldId="337"/>
            <ac:inkMk id="111" creationId="{DF930E88-5461-3535-FA8A-F75E44BD6BF2}"/>
          </ac:inkMkLst>
        </pc:inkChg>
        <pc:inkChg chg="add del">
          <ac:chgData name="윤영인" userId="5c4a3f2e-05de-4f92-8505-5d7d031d97f3" providerId="ADAL" clId="{1DA82C6D-8A8A-4BB6-BC10-8D3649241A3A}" dt="2022-06-08T12:02:24.560" v="3060" actId="9405"/>
          <ac:inkMkLst>
            <pc:docMk/>
            <pc:sldMk cId="1642351158" sldId="337"/>
            <ac:inkMk id="112" creationId="{A11867FE-6786-E4C1-73CC-1124BACDDEA2}"/>
          </ac:inkMkLst>
        </pc:inkChg>
        <pc:inkChg chg="add">
          <ac:chgData name="윤영인" userId="5c4a3f2e-05de-4f92-8505-5d7d031d97f3" providerId="ADAL" clId="{1DA82C6D-8A8A-4BB6-BC10-8D3649241A3A}" dt="2022-06-08T12:02:26.856" v="3061" actId="9405"/>
          <ac:inkMkLst>
            <pc:docMk/>
            <pc:sldMk cId="1642351158" sldId="337"/>
            <ac:inkMk id="113" creationId="{995234EA-84B5-61A5-9EA4-9B6AAD14D4E3}"/>
          </ac:inkMkLst>
        </pc:inkChg>
        <pc:inkChg chg="add del">
          <ac:chgData name="윤영인" userId="5c4a3f2e-05de-4f92-8505-5d7d031d97f3" providerId="ADAL" clId="{1DA82C6D-8A8A-4BB6-BC10-8D3649241A3A}" dt="2022-06-08T12:03:06.523" v="3063" actId="9405"/>
          <ac:inkMkLst>
            <pc:docMk/>
            <pc:sldMk cId="1642351158" sldId="337"/>
            <ac:inkMk id="114" creationId="{93992539-5B18-4D60-E10B-2B843DE3B44B}"/>
          </ac:inkMkLst>
        </pc:inkChg>
        <pc:inkChg chg="add del">
          <ac:chgData name="윤영인" userId="5c4a3f2e-05de-4f92-8505-5d7d031d97f3" providerId="ADAL" clId="{1DA82C6D-8A8A-4BB6-BC10-8D3649241A3A}" dt="2022-06-08T12:03:21.049" v="3065" actId="9405"/>
          <ac:inkMkLst>
            <pc:docMk/>
            <pc:sldMk cId="1642351158" sldId="337"/>
            <ac:inkMk id="115" creationId="{7B13DAC2-8D71-55CF-8565-9A15753760BB}"/>
          </ac:inkMkLst>
        </pc:inkChg>
        <pc:inkChg chg="add">
          <ac:chgData name="윤영인" userId="5c4a3f2e-05de-4f92-8505-5d7d031d97f3" providerId="ADAL" clId="{1DA82C6D-8A8A-4BB6-BC10-8D3649241A3A}" dt="2022-06-08T12:03:34.274" v="3068" actId="9405"/>
          <ac:inkMkLst>
            <pc:docMk/>
            <pc:sldMk cId="1642351158" sldId="337"/>
            <ac:inkMk id="116" creationId="{160C6742-FBF6-687A-8733-2E27C4FC822D}"/>
          </ac:inkMkLst>
        </pc:inkChg>
        <pc:inkChg chg="add mod">
          <ac:chgData name="윤영인" userId="5c4a3f2e-05de-4f92-8505-5d7d031d97f3" providerId="ADAL" clId="{1DA82C6D-8A8A-4BB6-BC10-8D3649241A3A}" dt="2022-06-08T12:03:43.828" v="3073"/>
          <ac:inkMkLst>
            <pc:docMk/>
            <pc:sldMk cId="1642351158" sldId="337"/>
            <ac:inkMk id="117" creationId="{E19B202F-DF23-0E90-59B8-2E49B18E8002}"/>
          </ac:inkMkLst>
        </pc:inkChg>
        <pc:inkChg chg="add del mod">
          <ac:chgData name="윤영인" userId="5c4a3f2e-05de-4f92-8505-5d7d031d97f3" providerId="ADAL" clId="{1DA82C6D-8A8A-4BB6-BC10-8D3649241A3A}" dt="2022-06-08T12:03:43.828" v="3073"/>
          <ac:inkMkLst>
            <pc:docMk/>
            <pc:sldMk cId="1642351158" sldId="337"/>
            <ac:inkMk id="118" creationId="{9A922D4A-2529-838B-382C-9DF3891F3843}"/>
          </ac:inkMkLst>
        </pc:inkChg>
        <pc:inkChg chg="add del mod">
          <ac:chgData name="윤영인" userId="5c4a3f2e-05de-4f92-8505-5d7d031d97f3" providerId="ADAL" clId="{1DA82C6D-8A8A-4BB6-BC10-8D3649241A3A}" dt="2022-06-08T12:03:51.324" v="3083" actId="9405"/>
          <ac:inkMkLst>
            <pc:docMk/>
            <pc:sldMk cId="1642351158" sldId="337"/>
            <ac:inkMk id="120" creationId="{30611DE7-A465-3C54-2C3D-76CAD48F8087}"/>
          </ac:inkMkLst>
        </pc:inkChg>
        <pc:inkChg chg="add del mod">
          <ac:chgData name="윤영인" userId="5c4a3f2e-05de-4f92-8505-5d7d031d97f3" providerId="ADAL" clId="{1DA82C6D-8A8A-4BB6-BC10-8D3649241A3A}" dt="2022-06-08T12:03:50.597" v="3082"/>
          <ac:inkMkLst>
            <pc:docMk/>
            <pc:sldMk cId="1642351158" sldId="337"/>
            <ac:inkMk id="121" creationId="{C07FE7B6-AD00-FB1C-4306-790FE3436B6B}"/>
          </ac:inkMkLst>
        </pc:inkChg>
        <pc:inkChg chg="add del">
          <ac:chgData name="윤영인" userId="5c4a3f2e-05de-4f92-8505-5d7d031d97f3" providerId="ADAL" clId="{1DA82C6D-8A8A-4BB6-BC10-8D3649241A3A}" dt="2022-06-08T12:03:48.350" v="3077" actId="9405"/>
          <ac:inkMkLst>
            <pc:docMk/>
            <pc:sldMk cId="1642351158" sldId="337"/>
            <ac:inkMk id="122" creationId="{F3B9342B-9673-D7AF-07D5-7B6557788485}"/>
          </ac:inkMkLst>
        </pc:inkChg>
        <pc:inkChg chg="add del">
          <ac:chgData name="윤영인" userId="5c4a3f2e-05de-4f92-8505-5d7d031d97f3" providerId="ADAL" clId="{1DA82C6D-8A8A-4BB6-BC10-8D3649241A3A}" dt="2022-06-08T12:03:50.285" v="3080" actId="9405"/>
          <ac:inkMkLst>
            <pc:docMk/>
            <pc:sldMk cId="1642351158" sldId="337"/>
            <ac:inkMk id="124" creationId="{3E2F0526-CDDF-0E17-D835-F6FC096864B8}"/>
          </ac:inkMkLst>
        </pc:inkChg>
        <pc:inkChg chg="add del">
          <ac:chgData name="윤영인" userId="5c4a3f2e-05de-4f92-8505-5d7d031d97f3" providerId="ADAL" clId="{1DA82C6D-8A8A-4BB6-BC10-8D3649241A3A}" dt="2022-06-08T12:04:01.613" v="3085" actId="9405"/>
          <ac:inkMkLst>
            <pc:docMk/>
            <pc:sldMk cId="1642351158" sldId="337"/>
            <ac:inkMk id="125" creationId="{D1DF3BD1-1E93-067B-C952-CF541A2934C5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6" creationId="{7E385B00-3765-FB2B-39CC-58CA209EAE33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7" creationId="{734EB8CA-C8B1-82D2-D15B-7CA92893CE10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8" creationId="{5A56525B-1D4D-B988-A0A4-677644DA459B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29" creationId="{34F96A1F-449F-C02E-90B2-18704D1A2E71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0" creationId="{EA309136-2FA3-6263-90E3-CF4AF0A2A543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1" creationId="{A160B516-DD69-CCAD-5140-7861A41F871A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2" creationId="{22A3C572-7B4B-62F9-9541-C3851DDE0818}"/>
          </ac:inkMkLst>
        </pc:inkChg>
        <pc:inkChg chg="add mod">
          <ac:chgData name="윤영인" userId="5c4a3f2e-05de-4f92-8505-5d7d031d97f3" providerId="ADAL" clId="{1DA82C6D-8A8A-4BB6-BC10-8D3649241A3A}" dt="2022-06-08T12:04:23.721" v="3094"/>
          <ac:inkMkLst>
            <pc:docMk/>
            <pc:sldMk cId="1642351158" sldId="337"/>
            <ac:inkMk id="133" creationId="{54E37106-D859-A1CF-4B4E-E70F633BBBFB}"/>
          </ac:inkMkLst>
        </pc:inkChg>
        <pc:inkChg chg="add del">
          <ac:chgData name="윤영인" userId="5c4a3f2e-05de-4f92-8505-5d7d031d97f3" providerId="ADAL" clId="{1DA82C6D-8A8A-4BB6-BC10-8D3649241A3A}" dt="2022-06-08T12:04:41.210" v="3096" actId="9405"/>
          <ac:inkMkLst>
            <pc:docMk/>
            <pc:sldMk cId="1642351158" sldId="337"/>
            <ac:inkMk id="135" creationId="{F54DAFEE-F01E-265A-0870-75A3B16ED674}"/>
          </ac:inkMkLst>
        </pc:inkChg>
        <pc:inkChg chg="add del">
          <ac:chgData name="윤영인" userId="5c4a3f2e-05de-4f92-8505-5d7d031d97f3" providerId="ADAL" clId="{1DA82C6D-8A8A-4BB6-BC10-8D3649241A3A}" dt="2022-06-08T12:04:56.615" v="3098" actId="9405"/>
          <ac:inkMkLst>
            <pc:docMk/>
            <pc:sldMk cId="1642351158" sldId="337"/>
            <ac:inkMk id="136" creationId="{A5BD774B-98A3-48ED-B08A-916B5D990D6F}"/>
          </ac:inkMkLst>
        </pc:inkChg>
        <pc:inkChg chg="add del">
          <ac:chgData name="윤영인" userId="5c4a3f2e-05de-4f92-8505-5d7d031d97f3" providerId="ADAL" clId="{1DA82C6D-8A8A-4BB6-BC10-8D3649241A3A}" dt="2022-06-08T12:04:59.739" v="3100" actId="9405"/>
          <ac:inkMkLst>
            <pc:docMk/>
            <pc:sldMk cId="1642351158" sldId="337"/>
            <ac:inkMk id="137" creationId="{559B8EBC-298A-AE08-4BB4-288DCA400151}"/>
          </ac:inkMkLst>
        </pc:inkChg>
        <pc:inkChg chg="add del">
          <ac:chgData name="윤영인" userId="5c4a3f2e-05de-4f92-8505-5d7d031d97f3" providerId="ADAL" clId="{1DA82C6D-8A8A-4BB6-BC10-8D3649241A3A}" dt="2022-06-08T12:05:02.504" v="3102" actId="9405"/>
          <ac:inkMkLst>
            <pc:docMk/>
            <pc:sldMk cId="1642351158" sldId="337"/>
            <ac:inkMk id="138" creationId="{12031F12-DC18-29CF-52D7-D96EAD8B4DA9}"/>
          </ac:inkMkLst>
        </pc:inkChg>
        <pc:inkChg chg="add">
          <ac:chgData name="윤영인" userId="5c4a3f2e-05de-4f92-8505-5d7d031d97f3" providerId="ADAL" clId="{1DA82C6D-8A8A-4BB6-BC10-8D3649241A3A}" dt="2022-06-08T12:05:06.097" v="3103" actId="9405"/>
          <ac:inkMkLst>
            <pc:docMk/>
            <pc:sldMk cId="1642351158" sldId="337"/>
            <ac:inkMk id="139" creationId="{EC275B52-74EF-1475-E83B-FE944591617E}"/>
          </ac:inkMkLst>
        </pc:inkChg>
        <pc:inkChg chg="add del">
          <ac:chgData name="윤영인" userId="5c4a3f2e-05de-4f92-8505-5d7d031d97f3" providerId="ADAL" clId="{1DA82C6D-8A8A-4BB6-BC10-8D3649241A3A}" dt="2022-06-08T12:05:07.909" v="3105" actId="9405"/>
          <ac:inkMkLst>
            <pc:docMk/>
            <pc:sldMk cId="1642351158" sldId="337"/>
            <ac:inkMk id="140" creationId="{9234C5F4-B9B0-9CB9-DAF7-E0EEA33BF858}"/>
          </ac:inkMkLst>
        </pc:inkChg>
        <pc:inkChg chg="add">
          <ac:chgData name="윤영인" userId="5c4a3f2e-05de-4f92-8505-5d7d031d97f3" providerId="ADAL" clId="{1DA82C6D-8A8A-4BB6-BC10-8D3649241A3A}" dt="2022-06-08T12:05:47.047" v="3106" actId="9405"/>
          <ac:inkMkLst>
            <pc:docMk/>
            <pc:sldMk cId="1642351158" sldId="337"/>
            <ac:inkMk id="141" creationId="{03B35D02-4867-96E8-53D9-1EB9EFA04835}"/>
          </ac:inkMkLst>
        </pc:inkChg>
        <pc:inkChg chg="add">
          <ac:chgData name="윤영인" userId="5c4a3f2e-05de-4f92-8505-5d7d031d97f3" providerId="ADAL" clId="{1DA82C6D-8A8A-4BB6-BC10-8D3649241A3A}" dt="2022-06-08T12:05:53.749" v="3107" actId="9405"/>
          <ac:inkMkLst>
            <pc:docMk/>
            <pc:sldMk cId="1642351158" sldId="337"/>
            <ac:inkMk id="142" creationId="{ABBEF358-4102-6A3A-D89B-217A984E538F}"/>
          </ac:inkMkLst>
        </pc:inkChg>
        <pc:inkChg chg="add del">
          <ac:chgData name="윤영인" userId="5c4a3f2e-05de-4f92-8505-5d7d031d97f3" providerId="ADAL" clId="{1DA82C6D-8A8A-4BB6-BC10-8D3649241A3A}" dt="2022-06-08T12:05:58.858" v="3109" actId="9405"/>
          <ac:inkMkLst>
            <pc:docMk/>
            <pc:sldMk cId="1642351158" sldId="337"/>
            <ac:inkMk id="143" creationId="{915992D5-3FF1-69CE-7F61-EF0C5918012A}"/>
          </ac:inkMkLst>
        </pc:inkChg>
        <pc:inkChg chg="add">
          <ac:chgData name="윤영인" userId="5c4a3f2e-05de-4f92-8505-5d7d031d97f3" providerId="ADAL" clId="{1DA82C6D-8A8A-4BB6-BC10-8D3649241A3A}" dt="2022-06-08T12:06:05.311" v="3110" actId="9405"/>
          <ac:inkMkLst>
            <pc:docMk/>
            <pc:sldMk cId="1642351158" sldId="337"/>
            <ac:inkMk id="144" creationId="{675C6B51-247A-7477-5B3A-F087B10CA238}"/>
          </ac:inkMkLst>
        </pc:inkChg>
        <pc:inkChg chg="add del">
          <ac:chgData name="윤영인" userId="5c4a3f2e-05de-4f92-8505-5d7d031d97f3" providerId="ADAL" clId="{1DA82C6D-8A8A-4BB6-BC10-8D3649241A3A}" dt="2022-06-08T12:06:12.136" v="3112" actId="9405"/>
          <ac:inkMkLst>
            <pc:docMk/>
            <pc:sldMk cId="1642351158" sldId="337"/>
            <ac:inkMk id="145" creationId="{F0D05697-A841-8B6A-45A5-BF5C7BF4CE4D}"/>
          </ac:inkMkLst>
        </pc:inkChg>
        <pc:inkChg chg="add del">
          <ac:chgData name="윤영인" userId="5c4a3f2e-05de-4f92-8505-5d7d031d97f3" providerId="ADAL" clId="{1DA82C6D-8A8A-4BB6-BC10-8D3649241A3A}" dt="2022-06-08T12:06:16.670" v="3114" actId="9405"/>
          <ac:inkMkLst>
            <pc:docMk/>
            <pc:sldMk cId="1642351158" sldId="337"/>
            <ac:inkMk id="146" creationId="{AE4D4062-109D-AE11-054E-D6483790A76A}"/>
          </ac:inkMkLst>
        </pc:inkChg>
        <pc:inkChg chg="add del">
          <ac:chgData name="윤영인" userId="5c4a3f2e-05de-4f92-8505-5d7d031d97f3" providerId="ADAL" clId="{1DA82C6D-8A8A-4BB6-BC10-8D3649241A3A}" dt="2022-06-08T12:06:20.015" v="3116" actId="9405"/>
          <ac:inkMkLst>
            <pc:docMk/>
            <pc:sldMk cId="1642351158" sldId="337"/>
            <ac:inkMk id="147" creationId="{3DC6E0A9-F217-5194-D329-5C6560D2AD04}"/>
          </ac:inkMkLst>
        </pc:inkChg>
        <pc:inkChg chg="add del mod">
          <ac:chgData name="윤영인" userId="5c4a3f2e-05de-4f92-8505-5d7d031d97f3" providerId="ADAL" clId="{1DA82C6D-8A8A-4BB6-BC10-8D3649241A3A}" dt="2022-06-08T12:06:29.231" v="3122" actId="9405"/>
          <ac:inkMkLst>
            <pc:docMk/>
            <pc:sldMk cId="1642351158" sldId="337"/>
            <ac:inkMk id="148" creationId="{940102FD-2FEF-C141-37B9-6E26785BE4A5}"/>
          </ac:inkMkLst>
        </pc:inkChg>
        <pc:inkChg chg="add del mod">
          <ac:chgData name="윤영인" userId="5c4a3f2e-05de-4f92-8505-5d7d031d97f3" providerId="ADAL" clId="{1DA82C6D-8A8A-4BB6-BC10-8D3649241A3A}" dt="2022-06-08T12:06:28.872" v="3121"/>
          <ac:inkMkLst>
            <pc:docMk/>
            <pc:sldMk cId="1642351158" sldId="337"/>
            <ac:inkMk id="149" creationId="{AB610B94-41A1-1422-0FD5-0575650D1B49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1" creationId="{0BDE4EC0-F0CE-9578-3682-8F06881ED4C0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2" creationId="{DD110978-C5EF-6005-C57F-FB5F83219160}"/>
          </ac:inkMkLst>
        </pc:inkChg>
        <pc:inkChg chg="add del mod">
          <ac:chgData name="윤영인" userId="5c4a3f2e-05de-4f92-8505-5d7d031d97f3" providerId="ADAL" clId="{1DA82C6D-8A8A-4BB6-BC10-8D3649241A3A}" dt="2022-06-08T12:06:36.451" v="3128"/>
          <ac:inkMkLst>
            <pc:docMk/>
            <pc:sldMk cId="1642351158" sldId="337"/>
            <ac:inkMk id="153" creationId="{6B195A06-1751-AE06-C849-561F141274E6}"/>
          </ac:inkMkLst>
        </pc:inkChg>
        <pc:inkChg chg="add del">
          <ac:chgData name="윤영인" userId="5c4a3f2e-05de-4f92-8505-5d7d031d97f3" providerId="ADAL" clId="{1DA82C6D-8A8A-4BB6-BC10-8D3649241A3A}" dt="2022-06-08T12:06:39.747" v="3130" actId="9405"/>
          <ac:inkMkLst>
            <pc:docMk/>
            <pc:sldMk cId="1642351158" sldId="337"/>
            <ac:inkMk id="155" creationId="{485E6926-E22A-C4B1-5679-78FE17E7BB0E}"/>
          </ac:inkMkLst>
        </pc:inkChg>
        <pc:inkChg chg="add mod">
          <ac:chgData name="윤영인" userId="5c4a3f2e-05de-4f92-8505-5d7d031d97f3" providerId="ADAL" clId="{1DA82C6D-8A8A-4BB6-BC10-8D3649241A3A}" dt="2022-06-08T12:06:52.865" v="3132"/>
          <ac:inkMkLst>
            <pc:docMk/>
            <pc:sldMk cId="1642351158" sldId="337"/>
            <ac:inkMk id="156" creationId="{E102CD00-3902-06F7-5D7A-7B043B927C88}"/>
          </ac:inkMkLst>
        </pc:inkChg>
        <pc:inkChg chg="add del">
          <ac:chgData name="윤영인" userId="5c4a3f2e-05de-4f92-8505-5d7d031d97f3" providerId="ADAL" clId="{1DA82C6D-8A8A-4BB6-BC10-8D3649241A3A}" dt="2022-06-08T12:06:58.265" v="3134" actId="9405"/>
          <ac:inkMkLst>
            <pc:docMk/>
            <pc:sldMk cId="1642351158" sldId="337"/>
            <ac:inkMk id="158" creationId="{5B2BBA0B-D013-D6FD-0AE3-EC40A04C9B8F}"/>
          </ac:inkMkLst>
        </pc:inkChg>
        <pc:inkChg chg="add del">
          <ac:chgData name="윤영인" userId="5c4a3f2e-05de-4f92-8505-5d7d031d97f3" providerId="ADAL" clId="{1DA82C6D-8A8A-4BB6-BC10-8D3649241A3A}" dt="2022-06-08T12:07:03.304" v="3136" actId="9405"/>
          <ac:inkMkLst>
            <pc:docMk/>
            <pc:sldMk cId="1642351158" sldId="337"/>
            <ac:inkMk id="159" creationId="{0EAE0D79-3910-EE30-DD51-5116D3256125}"/>
          </ac:inkMkLst>
        </pc:inkChg>
        <pc:inkChg chg="add del">
          <ac:chgData name="윤영인" userId="5c4a3f2e-05de-4f92-8505-5d7d031d97f3" providerId="ADAL" clId="{1DA82C6D-8A8A-4BB6-BC10-8D3649241A3A}" dt="2022-06-08T12:08:35.518" v="3138" actId="9405"/>
          <ac:inkMkLst>
            <pc:docMk/>
            <pc:sldMk cId="1642351158" sldId="337"/>
            <ac:inkMk id="160" creationId="{FD656066-B988-B2A1-4109-6847D6CC8DFD}"/>
          </ac:inkMkLst>
        </pc:inkChg>
        <pc:inkChg chg="add">
          <ac:chgData name="윤영인" userId="5c4a3f2e-05de-4f92-8505-5d7d031d97f3" providerId="ADAL" clId="{1DA82C6D-8A8A-4BB6-BC10-8D3649241A3A}" dt="2022-06-08T12:08:40.072" v="3139" actId="9405"/>
          <ac:inkMkLst>
            <pc:docMk/>
            <pc:sldMk cId="1642351158" sldId="337"/>
            <ac:inkMk id="161" creationId="{F1E4FEF0-AB08-A1C9-DFA3-3FEDF612CD39}"/>
          </ac:inkMkLst>
        </pc:inkChg>
        <pc:inkChg chg="add del">
          <ac:chgData name="윤영인" userId="5c4a3f2e-05de-4f92-8505-5d7d031d97f3" providerId="ADAL" clId="{1DA82C6D-8A8A-4BB6-BC10-8D3649241A3A}" dt="2022-06-08T12:08:45.462" v="3141" actId="9405"/>
          <ac:inkMkLst>
            <pc:docMk/>
            <pc:sldMk cId="1642351158" sldId="337"/>
            <ac:inkMk id="162" creationId="{E4F04FCD-3024-2541-6E36-746D0AF2B519}"/>
          </ac:inkMkLst>
        </pc:inkChg>
        <pc:inkChg chg="add">
          <ac:chgData name="윤영인" userId="5c4a3f2e-05de-4f92-8505-5d7d031d97f3" providerId="ADAL" clId="{1DA82C6D-8A8A-4BB6-BC10-8D3649241A3A}" dt="2022-06-08T12:08:49.519" v="3142" actId="9405"/>
          <ac:inkMkLst>
            <pc:docMk/>
            <pc:sldMk cId="1642351158" sldId="337"/>
            <ac:inkMk id="163" creationId="{00614050-2D91-D1B5-47C9-B1486B5880CF}"/>
          </ac:inkMkLst>
        </pc:inkChg>
        <pc:inkChg chg="add del">
          <ac:chgData name="윤영인" userId="5c4a3f2e-05de-4f92-8505-5d7d031d97f3" providerId="ADAL" clId="{1DA82C6D-8A8A-4BB6-BC10-8D3649241A3A}" dt="2022-06-08T12:09:25.283" v="3144" actId="9405"/>
          <ac:inkMkLst>
            <pc:docMk/>
            <pc:sldMk cId="1642351158" sldId="337"/>
            <ac:inkMk id="164" creationId="{03C1539B-A9C9-A2C8-F6CF-0EA4FD07CB52}"/>
          </ac:inkMkLst>
        </pc:inkChg>
        <pc:inkChg chg="add">
          <ac:chgData name="윤영인" userId="5c4a3f2e-05de-4f92-8505-5d7d031d97f3" providerId="ADAL" clId="{1DA82C6D-8A8A-4BB6-BC10-8D3649241A3A}" dt="2022-06-08T12:09:44.317" v="3145" actId="9405"/>
          <ac:inkMkLst>
            <pc:docMk/>
            <pc:sldMk cId="1642351158" sldId="337"/>
            <ac:inkMk id="165" creationId="{2B211C4A-4A90-8644-16A3-D3B2B1F063FB}"/>
          </ac:inkMkLst>
        </pc:inkChg>
        <pc:inkChg chg="add del">
          <ac:chgData name="윤영인" userId="5c4a3f2e-05de-4f92-8505-5d7d031d97f3" providerId="ADAL" clId="{1DA82C6D-8A8A-4BB6-BC10-8D3649241A3A}" dt="2022-06-08T12:16:48.745" v="3147" actId="9405"/>
          <ac:inkMkLst>
            <pc:docMk/>
            <pc:sldMk cId="1642351158" sldId="337"/>
            <ac:inkMk id="166" creationId="{DDD35E13-9B62-5332-478B-A34E8F0A5629}"/>
          </ac:inkMkLst>
        </pc:inkChg>
        <pc:inkChg chg="add del">
          <ac:chgData name="윤영인" userId="5c4a3f2e-05de-4f92-8505-5d7d031d97f3" providerId="ADAL" clId="{1DA82C6D-8A8A-4BB6-BC10-8D3649241A3A}" dt="2022-06-08T12:16:57.077" v="3149" actId="9405"/>
          <ac:inkMkLst>
            <pc:docMk/>
            <pc:sldMk cId="1642351158" sldId="337"/>
            <ac:inkMk id="167" creationId="{D0F47374-5A47-AD9E-677B-E4E731C9C2C3}"/>
          </ac:inkMkLst>
        </pc:inkChg>
        <pc:inkChg chg="add del">
          <ac:chgData name="윤영인" userId="5c4a3f2e-05de-4f92-8505-5d7d031d97f3" providerId="ADAL" clId="{1DA82C6D-8A8A-4BB6-BC10-8D3649241A3A}" dt="2022-06-08T12:17:07.089" v="3151" actId="9405"/>
          <ac:inkMkLst>
            <pc:docMk/>
            <pc:sldMk cId="1642351158" sldId="337"/>
            <ac:inkMk id="168" creationId="{074977C0-23AE-EEFE-82AD-6498F0EDAD84}"/>
          </ac:inkMkLst>
        </pc:inkChg>
        <pc:inkChg chg="add del">
          <ac:chgData name="윤영인" userId="5c4a3f2e-05de-4f92-8505-5d7d031d97f3" providerId="ADAL" clId="{1DA82C6D-8A8A-4BB6-BC10-8D3649241A3A}" dt="2022-06-08T12:17:08.678" v="3153" actId="9405"/>
          <ac:inkMkLst>
            <pc:docMk/>
            <pc:sldMk cId="1642351158" sldId="337"/>
            <ac:inkMk id="169" creationId="{06A6145D-1C36-5076-27E4-9B47E760B976}"/>
          </ac:inkMkLst>
        </pc:inkChg>
        <pc:inkChg chg="add">
          <ac:chgData name="윤영인" userId="5c4a3f2e-05de-4f92-8505-5d7d031d97f3" providerId="ADAL" clId="{1DA82C6D-8A8A-4BB6-BC10-8D3649241A3A}" dt="2022-06-08T12:17:14.527" v="3154" actId="9405"/>
          <ac:inkMkLst>
            <pc:docMk/>
            <pc:sldMk cId="1642351158" sldId="337"/>
            <ac:inkMk id="170" creationId="{F8613F3C-84E3-A58E-3B5F-E4402CD5C6FB}"/>
          </ac:inkMkLst>
        </pc:inkChg>
        <pc:inkChg chg="add">
          <ac:chgData name="윤영인" userId="5c4a3f2e-05de-4f92-8505-5d7d031d97f3" providerId="ADAL" clId="{1DA82C6D-8A8A-4BB6-BC10-8D3649241A3A}" dt="2022-06-08T12:17:24.736" v="3155" actId="9405"/>
          <ac:inkMkLst>
            <pc:docMk/>
            <pc:sldMk cId="1642351158" sldId="337"/>
            <ac:inkMk id="171" creationId="{FF92DD1A-BAF9-C96B-2BF3-BA35756B94AD}"/>
          </ac:inkMkLst>
        </pc:inkChg>
        <pc:inkChg chg="add">
          <ac:chgData name="윤영인" userId="5c4a3f2e-05de-4f92-8505-5d7d031d97f3" providerId="ADAL" clId="{1DA82C6D-8A8A-4BB6-BC10-8D3649241A3A}" dt="2022-06-08T12:17:39.815" v="3156" actId="9405"/>
          <ac:inkMkLst>
            <pc:docMk/>
            <pc:sldMk cId="1642351158" sldId="337"/>
            <ac:inkMk id="172" creationId="{30B95264-66CF-0FDC-B63E-7B59D49AD44E}"/>
          </ac:inkMkLst>
        </pc:inkChg>
        <pc:inkChg chg="add del">
          <ac:chgData name="윤영인" userId="5c4a3f2e-05de-4f92-8505-5d7d031d97f3" providerId="ADAL" clId="{1DA82C6D-8A8A-4BB6-BC10-8D3649241A3A}" dt="2022-06-08T12:27:16.712" v="3158" actId="9405"/>
          <ac:inkMkLst>
            <pc:docMk/>
            <pc:sldMk cId="1642351158" sldId="337"/>
            <ac:inkMk id="173" creationId="{EF7A9082-4229-ED20-4284-F87C3F8F2B9D}"/>
          </ac:inkMkLst>
        </pc:inkChg>
      </pc:sldChg>
      <pc:sldChg chg="addSp delSp modSp mod">
        <pc:chgData name="윤영인" userId="5c4a3f2e-05de-4f92-8505-5d7d031d97f3" providerId="ADAL" clId="{1DA82C6D-8A8A-4BB6-BC10-8D3649241A3A}" dt="2022-06-10T18:24:45.482" v="3310" actId="478"/>
        <pc:sldMkLst>
          <pc:docMk/>
          <pc:sldMk cId="1340850236" sldId="340"/>
        </pc:sldMkLst>
        <pc:spChg chg="del">
          <ac:chgData name="윤영인" userId="5c4a3f2e-05de-4f92-8505-5d7d031d97f3" providerId="ADAL" clId="{1DA82C6D-8A8A-4BB6-BC10-8D3649241A3A}" dt="2022-06-10T18:24:45.482" v="3310" actId="478"/>
          <ac:spMkLst>
            <pc:docMk/>
            <pc:sldMk cId="1340850236" sldId="340"/>
            <ac:spMk id="2" creationId="{6EC04E08-099E-8281-B1B4-0FACB83EFAC7}"/>
          </ac:spMkLst>
        </pc:spChg>
        <pc:spChg chg="add mod">
          <ac:chgData name="윤영인" userId="5c4a3f2e-05de-4f92-8505-5d7d031d97f3" providerId="ADAL" clId="{1DA82C6D-8A8A-4BB6-BC10-8D3649241A3A}" dt="2022-06-10T18:24:22.252" v="3309" actId="20577"/>
          <ac:spMkLst>
            <pc:docMk/>
            <pc:sldMk cId="1340850236" sldId="340"/>
            <ac:spMk id="4" creationId="{6EC04E08-099E-8281-B1B4-0FACB83EFAC7}"/>
          </ac:spMkLst>
        </pc:spChg>
      </pc:sldChg>
      <pc:sldChg chg="addSp delSp modSp add mod ord modAnim">
        <pc:chgData name="윤영인" userId="5c4a3f2e-05de-4f92-8505-5d7d031d97f3" providerId="ADAL" clId="{1DA82C6D-8A8A-4BB6-BC10-8D3649241A3A}" dt="2022-06-10T17:45:55.635" v="3238" actId="1076"/>
        <pc:sldMkLst>
          <pc:docMk/>
          <pc:sldMk cId="367553581" sldId="344"/>
        </pc:sldMkLst>
        <pc:spChg chg="add mod">
          <ac:chgData name="윤영인" userId="5c4a3f2e-05de-4f92-8505-5d7d031d97f3" providerId="ADAL" clId="{1DA82C6D-8A8A-4BB6-BC10-8D3649241A3A}" dt="2022-06-10T16:30:36.520" v="3230"/>
          <ac:spMkLst>
            <pc:docMk/>
            <pc:sldMk cId="367553581" sldId="344"/>
            <ac:spMk id="12" creationId="{9638F9D8-5671-408D-47D9-324A176C46D0}"/>
          </ac:spMkLst>
        </pc:spChg>
        <pc:spChg chg="del">
          <ac:chgData name="윤영인" userId="5c4a3f2e-05de-4f92-8505-5d7d031d97f3" providerId="ADAL" clId="{1DA82C6D-8A8A-4BB6-BC10-8D3649241A3A}" dt="2022-06-10T16:27:45.020" v="3205" actId="478"/>
          <ac:spMkLst>
            <pc:docMk/>
            <pc:sldMk cId="367553581" sldId="344"/>
            <ac:spMk id="14" creationId="{BC32AC38-2601-4253-C59A-9FCD6B3DC625}"/>
          </ac:spMkLst>
        </pc:spChg>
        <pc:spChg chg="del">
          <ac:chgData name="윤영인" userId="5c4a3f2e-05de-4f92-8505-5d7d031d97f3" providerId="ADAL" clId="{1DA82C6D-8A8A-4BB6-BC10-8D3649241A3A}" dt="2022-06-10T16:27:48.843" v="3211" actId="478"/>
          <ac:spMkLst>
            <pc:docMk/>
            <pc:sldMk cId="367553581" sldId="344"/>
            <ac:spMk id="16" creationId="{A2641062-B9A2-07F5-F9E4-755C3388F012}"/>
          </ac:spMkLst>
        </pc:spChg>
        <pc:spChg chg="del">
          <ac:chgData name="윤영인" userId="5c4a3f2e-05de-4f92-8505-5d7d031d97f3" providerId="ADAL" clId="{1DA82C6D-8A8A-4BB6-BC10-8D3649241A3A}" dt="2022-06-10T16:27:47.177" v="3209" actId="478"/>
          <ac:spMkLst>
            <pc:docMk/>
            <pc:sldMk cId="367553581" sldId="344"/>
            <ac:spMk id="18" creationId="{47089F25-753D-0570-C7B0-5AF65B38424A}"/>
          </ac:spMkLst>
        </pc:spChg>
        <pc:picChg chg="del">
          <ac:chgData name="윤영인" userId="5c4a3f2e-05de-4f92-8505-5d7d031d97f3" providerId="ADAL" clId="{1DA82C6D-8A8A-4BB6-BC10-8D3649241A3A}" dt="2022-06-10T16:27:47.731" v="3210" actId="478"/>
          <ac:picMkLst>
            <pc:docMk/>
            <pc:sldMk cId="367553581" sldId="344"/>
            <ac:picMk id="2" creationId="{B7A6798A-8EF6-417E-907A-77B6CC2BD150}"/>
          </ac:picMkLst>
        </pc:picChg>
        <pc:picChg chg="add mod">
          <ac:chgData name="윤영인" userId="5c4a3f2e-05de-4f92-8505-5d7d031d97f3" providerId="ADAL" clId="{1DA82C6D-8A8A-4BB6-BC10-8D3649241A3A}" dt="2022-06-10T17:45:55.635" v="3238" actId="1076"/>
          <ac:picMkLst>
            <pc:docMk/>
            <pc:sldMk cId="367553581" sldId="344"/>
            <ac:picMk id="3" creationId="{4BB8D35B-B6FD-5311-6220-CF0A73B1FFB3}"/>
          </ac:picMkLst>
        </pc:picChg>
        <pc:picChg chg="del">
          <ac:chgData name="윤영인" userId="5c4a3f2e-05de-4f92-8505-5d7d031d97f3" providerId="ADAL" clId="{1DA82C6D-8A8A-4BB6-BC10-8D3649241A3A}" dt="2022-06-10T16:27:43.883" v="3204" actId="478"/>
          <ac:picMkLst>
            <pc:docMk/>
            <pc:sldMk cId="367553581" sldId="344"/>
            <ac:picMk id="5" creationId="{37607CF2-D955-03FB-841E-328250FA4745}"/>
          </ac:picMkLst>
        </pc:picChg>
        <pc:picChg chg="del">
          <ac:chgData name="윤영인" userId="5c4a3f2e-05de-4f92-8505-5d7d031d97f3" providerId="ADAL" clId="{1DA82C6D-8A8A-4BB6-BC10-8D3649241A3A}" dt="2022-06-10T16:27:45.671" v="3206" actId="478"/>
          <ac:picMkLst>
            <pc:docMk/>
            <pc:sldMk cId="367553581" sldId="344"/>
            <ac:picMk id="9" creationId="{9ABBB5B8-630B-A8B0-7EBD-74BAA5636E84}"/>
          </ac:picMkLst>
        </pc:picChg>
        <pc:picChg chg="del mod">
          <ac:chgData name="윤영인" userId="5c4a3f2e-05de-4f92-8505-5d7d031d97f3" providerId="ADAL" clId="{1DA82C6D-8A8A-4BB6-BC10-8D3649241A3A}" dt="2022-06-10T16:27:46.412" v="3208" actId="478"/>
          <ac:picMkLst>
            <pc:docMk/>
            <pc:sldMk cId="367553581" sldId="344"/>
            <ac:picMk id="11" creationId="{1394EAAC-BF6D-05E5-31D8-425E0DD71021}"/>
          </ac:picMkLst>
        </pc:picChg>
      </pc:sldChg>
      <pc:sldChg chg="addSp delSp modSp add mod modAnim">
        <pc:chgData name="윤영인" userId="5c4a3f2e-05de-4f92-8505-5d7d031d97f3" providerId="ADAL" clId="{1DA82C6D-8A8A-4BB6-BC10-8D3649241A3A}" dt="2022-06-10T17:45:56.110" v="3239" actId="14100"/>
        <pc:sldMkLst>
          <pc:docMk/>
          <pc:sldMk cId="2531896105" sldId="345"/>
        </pc:sldMkLst>
        <pc:spChg chg="del">
          <ac:chgData name="윤영인" userId="5c4a3f2e-05de-4f92-8505-5d7d031d97f3" providerId="ADAL" clId="{1DA82C6D-8A8A-4BB6-BC10-8D3649241A3A}" dt="2022-06-10T16:29:51.809" v="3219" actId="478"/>
          <ac:spMkLst>
            <pc:docMk/>
            <pc:sldMk cId="2531896105" sldId="345"/>
            <ac:spMk id="6" creationId="{66C176A5-0DC0-162E-3B9D-B72864CB8CC9}"/>
          </ac:spMkLst>
        </pc:spChg>
        <pc:spChg chg="del">
          <ac:chgData name="윤영인" userId="5c4a3f2e-05de-4f92-8505-5d7d031d97f3" providerId="ADAL" clId="{1DA82C6D-8A8A-4BB6-BC10-8D3649241A3A}" dt="2022-06-10T16:29:52.913" v="3221" actId="478"/>
          <ac:spMkLst>
            <pc:docMk/>
            <pc:sldMk cId="2531896105" sldId="345"/>
            <ac:spMk id="10" creationId="{C18001CF-5774-FDFF-71DC-FE331F701416}"/>
          </ac:spMkLst>
        </pc:spChg>
        <pc:picChg chg="add mod">
          <ac:chgData name="윤영인" userId="5c4a3f2e-05de-4f92-8505-5d7d031d97f3" providerId="ADAL" clId="{1DA82C6D-8A8A-4BB6-BC10-8D3649241A3A}" dt="2022-06-10T17:45:56.110" v="3239" actId="14100"/>
          <ac:picMkLst>
            <pc:docMk/>
            <pc:sldMk cId="2531896105" sldId="345"/>
            <ac:picMk id="2" creationId="{4AD33CF4-393C-C70E-F8B4-F1BEC8B7E36D}"/>
          </ac:picMkLst>
        </pc:picChg>
        <pc:picChg chg="del">
          <ac:chgData name="윤영인" userId="5c4a3f2e-05de-4f92-8505-5d7d031d97f3" providerId="ADAL" clId="{1DA82C6D-8A8A-4BB6-BC10-8D3649241A3A}" dt="2022-06-10T16:29:51.173" v="3218" actId="478"/>
          <ac:picMkLst>
            <pc:docMk/>
            <pc:sldMk cId="2531896105" sldId="345"/>
            <ac:picMk id="7" creationId="{D96E6EC3-0614-521E-DF75-AAF16D047D4C}"/>
          </ac:picMkLst>
        </pc:picChg>
        <pc:picChg chg="del">
          <ac:chgData name="윤영인" userId="5c4a3f2e-05de-4f92-8505-5d7d031d97f3" providerId="ADAL" clId="{1DA82C6D-8A8A-4BB6-BC10-8D3649241A3A}" dt="2022-06-10T16:29:52.383" v="3220" actId="478"/>
          <ac:picMkLst>
            <pc:docMk/>
            <pc:sldMk cId="2531896105" sldId="345"/>
            <ac:picMk id="9" creationId="{0E9E1E46-F252-EC14-6E6E-A4EF9E42D546}"/>
          </ac:picMkLst>
        </pc:picChg>
        <pc:picChg chg="del">
          <ac:chgData name="윤영인" userId="5c4a3f2e-05de-4f92-8505-5d7d031d97f3" providerId="ADAL" clId="{1DA82C6D-8A8A-4BB6-BC10-8D3649241A3A}" dt="2022-06-10T16:29:53.429" v="3222" actId="478"/>
          <ac:picMkLst>
            <pc:docMk/>
            <pc:sldMk cId="2531896105" sldId="345"/>
            <ac:picMk id="11" creationId="{E2134D70-7194-81F3-3A7F-D9683A6B79BE}"/>
          </ac:picMkLst>
        </pc:picChg>
      </pc:sldChg>
      <pc:sldMasterChg chg="delSldLayout">
        <pc:chgData name="윤영인" userId="5c4a3f2e-05de-4f92-8505-5d7d031d97f3" providerId="ADAL" clId="{1DA82C6D-8A8A-4BB6-BC10-8D3649241A3A}" dt="2022-06-08T11:28:02.183" v="2660" actId="2696"/>
        <pc:sldMasterMkLst>
          <pc:docMk/>
          <pc:sldMasterMk cId="0" sldId="2147483675"/>
        </pc:sldMasterMkLst>
        <pc:sldLayoutChg chg="del">
          <pc:chgData name="윤영인" userId="5c4a3f2e-05de-4f92-8505-5d7d031d97f3" providerId="ADAL" clId="{1DA82C6D-8A8A-4BB6-BC10-8D3649241A3A}" dt="2022-06-08T11:28:02.183" v="2660" actId="2696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게스트 사용자" userId="S::urn:spo:anon#00670efae5bcbaf86bcc8c5a2f320d72b1637b50c6fc52f18ae79a5df84a0050::" providerId="AD" clId="Web-{6B15BED3-B023-3539-6681-A89DDEEA8484}"/>
    <pc:docChg chg="modSld">
      <pc:chgData name="게스트 사용자" userId="S::urn:spo:anon#00670efae5bcbaf86bcc8c5a2f320d72b1637b50c6fc52f18ae79a5df84a0050::" providerId="AD" clId="Web-{6B15BED3-B023-3539-6681-A89DDEEA8484}" dt="2022-06-10T19:18:01.536" v="203" actId="1076"/>
      <pc:docMkLst>
        <pc:docMk/>
      </pc:docMkLst>
      <pc:sldChg chg="addSp delSp modSp">
        <pc:chgData name="게스트 사용자" userId="S::urn:spo:anon#00670efae5bcbaf86bcc8c5a2f320d72b1637b50c6fc52f18ae79a5df84a0050::" providerId="AD" clId="Web-{6B15BED3-B023-3539-6681-A89DDEEA8484}" dt="2022-06-10T19:04:23.785" v="177" actId="1076"/>
        <pc:sldMkLst>
          <pc:docMk/>
          <pc:sldMk cId="475070214" sldId="312"/>
        </pc:sldMkLst>
        <pc:spChg chg="mod">
          <ac:chgData name="게스트 사용자" userId="S::urn:spo:anon#00670efae5bcbaf86bcc8c5a2f320d72b1637b50c6fc52f18ae79a5df84a0050::" providerId="AD" clId="Web-{6B15BED3-B023-3539-6681-A89DDEEA8484}" dt="2022-06-10T19:04:23.785" v="177" actId="1076"/>
          <ac:spMkLst>
            <pc:docMk/>
            <pc:sldMk cId="475070214" sldId="312"/>
            <ac:spMk id="6" creationId="{D2A23A77-2A2A-58CC-A570-15D52F5AF35D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55:21.469" v="105"/>
          <ac:spMkLst>
            <pc:docMk/>
            <pc:sldMk cId="475070214" sldId="312"/>
            <ac:spMk id="6" creationId="{F3F680FE-E7B4-5815-8D58-D71408484F78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9:00:29.040" v="158" actId="1076"/>
          <ac:spMkLst>
            <pc:docMk/>
            <pc:sldMk cId="475070214" sldId="312"/>
            <ac:spMk id="8" creationId="{1274EF0C-5DED-868C-1F57-6C779A6BCF5B}"/>
          </ac:spMkLst>
        </pc:spChg>
        <pc:spChg chg="add del mod">
          <ac:chgData name="게스트 사용자" userId="S::urn:spo:anon#00670efae5bcbaf86bcc8c5a2f320d72b1637b50c6fc52f18ae79a5df84a0050::" providerId="AD" clId="Web-{6B15BED3-B023-3539-6681-A89DDEEA8484}" dt="2022-06-10T19:00:25.586" v="157"/>
          <ac:spMkLst>
            <pc:docMk/>
            <pc:sldMk cId="475070214" sldId="312"/>
            <ac:spMk id="13" creationId="{F2C27E6F-216A-1873-9638-26D9561B23E6}"/>
          </ac:spMkLst>
        </pc:spChg>
        <pc:spChg chg="add del">
          <ac:chgData name="게스트 사용자" userId="S::urn:spo:anon#00670efae5bcbaf86bcc8c5a2f320d72b1637b50c6fc52f18ae79a5df84a0050::" providerId="AD" clId="Web-{6B15BED3-B023-3539-6681-A89DDEEA8484}" dt="2022-06-10T19:00:03.117" v="149"/>
          <ac:spMkLst>
            <pc:docMk/>
            <pc:sldMk cId="475070214" sldId="312"/>
            <ac:spMk id="16" creationId="{AAB267F8-2DDC-0154-BC60-C58F7EAAACA6}"/>
          </ac:spMkLst>
        </pc:spChg>
        <pc:grpChg chg="add del">
          <ac:chgData name="게스트 사용자" userId="S::urn:spo:anon#00670efae5bcbaf86bcc8c5a2f320d72b1637b50c6fc52f18ae79a5df84a0050::" providerId="AD" clId="Web-{6B15BED3-B023-3539-6681-A89DDEEA8484}" dt="2022-06-10T19:01:36.109" v="167"/>
          <ac:grpSpMkLst>
            <pc:docMk/>
            <pc:sldMk cId="475070214" sldId="312"/>
            <ac:grpSpMk id="15" creationId="{26937AB3-6294-521A-55DE-9AE97AC0E526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9:02:19.813" v="174"/>
          <ac:grpSpMkLst>
            <pc:docMk/>
            <pc:sldMk cId="475070214" sldId="312"/>
            <ac:grpSpMk id="17" creationId="{80BD079E-6E3C-83E4-02B5-B5D14EF71C3F}"/>
          </ac:grpSpMkLst>
        </pc:grpChg>
        <pc:picChg chg="mod">
          <ac:chgData name="게스트 사용자" userId="S::urn:spo:anon#00670efae5bcbaf86bcc8c5a2f320d72b1637b50c6fc52f18ae79a5df84a0050::" providerId="AD" clId="Web-{6B15BED3-B023-3539-6681-A89DDEEA8484}" dt="2022-06-10T18:57:51.568" v="130" actId="1076"/>
          <ac:picMkLst>
            <pc:docMk/>
            <pc:sldMk cId="475070214" sldId="312"/>
            <ac:picMk id="2" creationId="{0F86AB0B-4379-0A5E-2BF5-E016D3D2BD3F}"/>
          </ac:picMkLst>
        </pc:picChg>
        <pc:cxnChg chg="add del mod">
          <ac:chgData name="게스트 사용자" userId="S::urn:spo:anon#00670efae5bcbaf86bcc8c5a2f320d72b1637b50c6fc52f18ae79a5df84a0050::" providerId="AD" clId="Web-{6B15BED3-B023-3539-6681-A89DDEEA8484}" dt="2022-06-10T18:56:04.345" v="113"/>
          <ac:cxnSpMkLst>
            <pc:docMk/>
            <pc:sldMk cId="475070214" sldId="312"/>
            <ac:cxnSpMk id="7" creationId="{93F40191-A8A4-CBC0-DCA1-A5E533C9B5FF}"/>
          </ac:cxnSpMkLst>
        </pc:cxnChg>
        <pc:cxnChg chg="add del mod">
          <ac:chgData name="게스트 사용자" userId="S::urn:spo:anon#00670efae5bcbaf86bcc8c5a2f320d72b1637b50c6fc52f18ae79a5df84a0050::" providerId="AD" clId="Web-{6B15BED3-B023-3539-6681-A89DDEEA8484}" dt="2022-06-10T18:57:02.549" v="122"/>
          <ac:cxnSpMkLst>
            <pc:docMk/>
            <pc:sldMk cId="475070214" sldId="312"/>
            <ac:cxnSpMk id="10" creationId="{AD9A5B28-AC9D-DAEA-942B-21A01AD2FB69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1:54.594" v="169"/>
          <ac:cxnSpMkLst>
            <pc:docMk/>
            <pc:sldMk cId="475070214" sldId="312"/>
            <ac:cxnSpMk id="11" creationId="{D9836ADB-F9FB-DDE1-CAAE-AE3AE67501D1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2:06.610" v="172"/>
          <ac:cxnSpMkLst>
            <pc:docMk/>
            <pc:sldMk cId="475070214" sldId="312"/>
            <ac:cxnSpMk id="12" creationId="{0D03D656-77E2-981E-DDCA-AC2D2FCA146B}"/>
          </ac:cxnSpMkLst>
        </pc:cxnChg>
        <pc:cxnChg chg="add mod topLvl">
          <ac:chgData name="게스트 사용자" userId="S::urn:spo:anon#00670efae5bcbaf86bcc8c5a2f320d72b1637b50c6fc52f18ae79a5df84a0050::" providerId="AD" clId="Web-{6B15BED3-B023-3539-6681-A89DDEEA8484}" dt="2022-06-10T19:02:06.626" v="173"/>
          <ac:cxnSpMkLst>
            <pc:docMk/>
            <pc:sldMk cId="475070214" sldId="312"/>
            <ac:cxnSpMk id="14" creationId="{EA9543FE-B618-8A2F-AE4D-BC76A55B64F7}"/>
          </ac:cxnSpMkLst>
        </pc:cxn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5:28.861" v="178"/>
        <pc:sldMkLst>
          <pc:docMk/>
          <pc:sldMk cId="1502743918" sldId="349"/>
        </pc:sldMkLst>
        <pc:spChg chg="add mod">
          <ac:chgData name="게스트 사용자" userId="S::urn:spo:anon#00670efae5bcbaf86bcc8c5a2f320d72b1637b50c6fc52f18ae79a5df84a0050::" providerId="AD" clId="Web-{6B15BED3-B023-3539-6681-A89DDEEA8484}" dt="2022-06-10T18:46:53.486" v="58" actId="1076"/>
          <ac:spMkLst>
            <pc:docMk/>
            <pc:sldMk cId="1502743918" sldId="349"/>
            <ac:spMk id="9" creationId="{F9A59403-1E01-82AA-170A-B59FA308BEC3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2:15.684" v="91" actId="1076"/>
          <ac:spMkLst>
            <pc:docMk/>
            <pc:sldMk cId="1502743918" sldId="349"/>
            <ac:spMk id="10" creationId="{1DD14AE2-C292-5476-EDA8-E8555F50ADE2}"/>
          </ac:spMkLst>
        </pc:spChg>
        <pc:spChg chg="add del mod">
          <ac:chgData name="게스트 사용자" userId="S::urn:spo:anon#00670efae5bcbaf86bcc8c5a2f320d72b1637b50c6fc52f18ae79a5df84a0050::" providerId="AD" clId="Web-{6B15BED3-B023-3539-6681-A89DDEEA8484}" dt="2022-06-10T18:48:57.319" v="66"/>
          <ac:spMkLst>
            <pc:docMk/>
            <pc:sldMk cId="1502743918" sldId="349"/>
            <ac:spMk id="10" creationId="{A304E00B-722D-8B22-D714-AC2E28ADDDC6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3:11.138" v="104" actId="14100"/>
          <ac:spMkLst>
            <pc:docMk/>
            <pc:sldMk cId="1502743918" sldId="349"/>
            <ac:spMk id="13" creationId="{5FBE5259-7162-223A-E250-C5BCD79EED6F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6:13.595" v="54"/>
          <ac:spMkLst>
            <pc:docMk/>
            <pc:sldMk cId="1502743918" sldId="349"/>
            <ac:spMk id="19" creationId="{BF7835B8-F731-26E0-DAD9-B4DA3EA7BB61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41:35.573" v="9" actId="1076"/>
          <ac:spMkLst>
            <pc:docMk/>
            <pc:sldMk cId="1502743918" sldId="349"/>
            <ac:spMk id="36" creationId="{78BDBC38-DD4F-3460-A903-2A87215F11CA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51:47.090" v="84" actId="14100"/>
          <ac:spMkLst>
            <pc:docMk/>
            <pc:sldMk cId="1502743918" sldId="349"/>
            <ac:spMk id="36" creationId="{F5131334-0FBE-8E03-5717-6E35C8538530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7" creationId="{CF44146F-7282-7E7D-8EBA-B5C52F05CB11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8" creationId="{47BB5166-D70F-616E-7AFF-4C1FD21FBE43}"/>
          </ac:spMkLst>
        </pc:spChg>
        <pc:spChg chg="topLvl">
          <ac:chgData name="게스트 사용자" userId="S::urn:spo:anon#00670efae5bcbaf86bcc8c5a2f320d72b1637b50c6fc52f18ae79a5df84a0050::" providerId="AD" clId="Web-{6B15BED3-B023-3539-6681-A89DDEEA8484}" dt="2022-06-10T18:41:24.760" v="8"/>
          <ac:spMkLst>
            <pc:docMk/>
            <pc:sldMk cId="1502743918" sldId="349"/>
            <ac:spMk id="39" creationId="{01521FA2-FDAA-1D64-3844-9DE2D93D5C5D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5:09.233" v="50"/>
          <ac:spMkLst>
            <pc:docMk/>
            <pc:sldMk cId="1502743918" sldId="349"/>
            <ac:spMk id="40" creationId="{14B1D276-527B-5643-C6A5-09B797DC9B52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5:10.483" v="51"/>
          <ac:spMkLst>
            <pc:docMk/>
            <pc:sldMk cId="1502743918" sldId="349"/>
            <ac:spMk id="41" creationId="{87E2F806-3100-C025-5EBC-0694C6D8D8BA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50:52.135" v="77" actId="1076"/>
          <ac:spMkLst>
            <pc:docMk/>
            <pc:sldMk cId="1502743918" sldId="349"/>
            <ac:spMk id="43" creationId="{ED0B1329-17A2-77AC-E861-25E3975A9E7E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52:40.153" v="99" actId="1076"/>
          <ac:spMkLst>
            <pc:docMk/>
            <pc:sldMk cId="1502743918" sldId="349"/>
            <ac:spMk id="54" creationId="{E212010D-701B-C741-2764-3BEDFB057BC6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45:11.858" v="52"/>
          <ac:spMkLst>
            <pc:docMk/>
            <pc:sldMk cId="1502743918" sldId="349"/>
            <ac:spMk id="61" creationId="{F6E22F28-8C0F-B0A0-D9A7-F6313F3CC093}"/>
          </ac:spMkLst>
        </pc:spChg>
        <pc:spChg chg="add mod">
          <ac:chgData name="게스트 사용자" userId="S::urn:spo:anon#00670efae5bcbaf86bcc8c5a2f320d72b1637b50c6fc52f18ae79a5df84a0050::" providerId="AD" clId="Web-{6B15BED3-B023-3539-6681-A89DDEEA8484}" dt="2022-06-10T18:47:04.174" v="60" actId="1076"/>
          <ac:spMkLst>
            <pc:docMk/>
            <pc:sldMk cId="1502743918" sldId="349"/>
            <ac:spMk id="78" creationId="{15D49B0E-E62B-3740-8C9E-E3CF4047414F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50:57.573" v="79" actId="1076"/>
          <ac:spMkLst>
            <pc:docMk/>
            <pc:sldMk cId="1502743918" sldId="349"/>
            <ac:spMk id="86" creationId="{CF77FD36-B29D-D89E-C97B-919BE647FEA8}"/>
          </ac:spMkLst>
        </pc:spChg>
        <pc:spChg chg="del mod">
          <ac:chgData name="게스트 사용자" userId="S::urn:spo:anon#00670efae5bcbaf86bcc8c5a2f320d72b1637b50c6fc52f18ae79a5df84a0050::" providerId="AD" clId="Web-{6B15BED3-B023-3539-6681-A89DDEEA8484}" dt="2022-06-10T18:52:08.543" v="88"/>
          <ac:spMkLst>
            <pc:docMk/>
            <pc:sldMk cId="1502743918" sldId="349"/>
            <ac:spMk id="87" creationId="{6DC6A307-0173-A468-D5E8-7DA3DEC3E6BB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8:52:29.637" v="96"/>
          <ac:spMkLst>
            <pc:docMk/>
            <pc:sldMk cId="1502743918" sldId="349"/>
            <ac:spMk id="90" creationId="{480C7CB2-F832-546A-0DBB-7489883B40D9}"/>
          </ac:spMkLst>
        </pc:spChg>
        <pc:grpChg chg="add del">
          <ac:chgData name="게스트 사용자" userId="S::urn:spo:anon#00670efae5bcbaf86bcc8c5a2f320d72b1637b50c6fc52f18ae79a5df84a0050::" providerId="AD" clId="Web-{6B15BED3-B023-3539-6681-A89DDEEA8484}" dt="2022-06-10T18:39:34.961" v="2"/>
          <ac:grpSpMkLst>
            <pc:docMk/>
            <pc:sldMk cId="1502743918" sldId="349"/>
            <ac:grpSpMk id="2" creationId="{D88DB8C3-2B77-4CC8-61D7-50A359332BCF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50:21.883" v="73"/>
          <ac:grpSpMkLst>
            <pc:docMk/>
            <pc:sldMk cId="1502743918" sldId="349"/>
            <ac:grpSpMk id="2" creationId="{F4BFCFAD-13E1-5F14-B7E4-0CD33CAD1B40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6:13.595" v="54"/>
          <ac:grpSpMkLst>
            <pc:docMk/>
            <pc:sldMk cId="1502743918" sldId="349"/>
            <ac:grpSpMk id="3" creationId="{63C35F69-DF46-9B96-C7A7-6CC92841EFD6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1:24.760" v="8"/>
          <ac:grpSpMkLst>
            <pc:docMk/>
            <pc:sldMk cId="1502743918" sldId="349"/>
            <ac:grpSpMk id="3" creationId="{65E1ED80-E2D2-78FA-633C-6A678F391FED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51:41.043" v="83"/>
          <ac:grpSpMkLst>
            <pc:docMk/>
            <pc:sldMk cId="1502743918" sldId="349"/>
            <ac:grpSpMk id="3" creationId="{86BFADE0-4FE6-C4F0-1A36-E6B01D546526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9:15:28.861" v="178"/>
          <ac:grpSpMkLst>
            <pc:docMk/>
            <pc:sldMk cId="1502743918" sldId="349"/>
            <ac:grpSpMk id="6" creationId="{A0BEBAC0-3AE3-C12F-C0A3-AE54EFC1F0B6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40:27.228" v="5"/>
          <ac:grpSpMkLst>
            <pc:docMk/>
            <pc:sldMk cId="1502743918" sldId="349"/>
            <ac:grpSpMk id="7" creationId="{BB964F56-C923-6CD1-AD1E-2E7B1CE5AF22}"/>
          </ac:grpSpMkLst>
        </pc:grpChg>
        <pc:grpChg chg="add mod">
          <ac:chgData name="게스트 사용자" userId="S::urn:spo:anon#00670efae5bcbaf86bcc8c5a2f320d72b1637b50c6fc52f18ae79a5df84a0050::" providerId="AD" clId="Web-{6B15BED3-B023-3539-6681-A89DDEEA8484}" dt="2022-06-10T18:46:21.236" v="56" actId="1076"/>
          <ac:grpSpMkLst>
            <pc:docMk/>
            <pc:sldMk cId="1502743918" sldId="349"/>
            <ac:grpSpMk id="8" creationId="{E303C6F9-41E0-9085-175D-25DEA0D8E4A5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51:56.480" v="85"/>
          <ac:grpSpMkLst>
            <pc:docMk/>
            <pc:sldMk cId="1502743918" sldId="349"/>
            <ac:grpSpMk id="9" creationId="{FE1CC082-64B1-81A7-7F71-DD0D3C422925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52:22.887" v="94"/>
          <ac:grpSpMkLst>
            <pc:docMk/>
            <pc:sldMk cId="1502743918" sldId="349"/>
            <ac:grpSpMk id="14" creationId="{15BB6EF4-9F3A-53EB-C21D-1CDBCDC3FF95}"/>
          </ac:grpSpMkLst>
        </pc:grpChg>
        <pc:picChg chg="topLvl">
          <ac:chgData name="게스트 사용자" userId="S::urn:spo:anon#00670efae5bcbaf86bcc8c5a2f320d72b1637b50c6fc52f18ae79a5df84a0050::" providerId="AD" clId="Web-{6B15BED3-B023-3539-6681-A89DDEEA8484}" dt="2022-06-10T19:15:28.861" v="178"/>
          <ac:picMkLst>
            <pc:docMk/>
            <pc:sldMk cId="1502743918" sldId="349"/>
            <ac:picMk id="4" creationId="{23E013F2-E67D-8217-0AA5-96954F53AEE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0" creationId="{413C0688-1AC0-6040-3234-3411363B4A59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1" creationId="{8F13B127-8804-3562-FC7B-0DC10096FCD4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2" creationId="{F5C3A21D-9CED-4495-3519-F03147FA180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3" creationId="{8E91E224-9B6A-F008-2618-1AA529661671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24" creationId="{E5C86536-65CA-3F32-7931-4497B2867FD8}"/>
          </ac:picMkLst>
        </pc:picChg>
        <pc:picChg chg="mod topLvl">
          <ac:chgData name="게스트 사용자" userId="S::urn:spo:anon#00670efae5bcbaf86bcc8c5a2f320d72b1637b50c6fc52f18ae79a5df84a0050::" providerId="AD" clId="Web-{6B15BED3-B023-3539-6681-A89DDEEA8484}" dt="2022-06-10T18:41:24.760" v="8"/>
          <ac:picMkLst>
            <pc:docMk/>
            <pc:sldMk cId="1502743918" sldId="349"/>
            <ac:picMk id="30" creationId="{8929E5F8-64F0-6497-2FA6-F04B3F23C2A8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9:15:28.861" v="178"/>
          <ac:picMkLst>
            <pc:docMk/>
            <pc:sldMk cId="1502743918" sldId="349"/>
            <ac:picMk id="32" creationId="{3D8E4EDA-B00D-EF2B-655A-ED869C77E55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6:13.595" v="54"/>
          <ac:picMkLst>
            <pc:docMk/>
            <pc:sldMk cId="1502743918" sldId="349"/>
            <ac:picMk id="35" creationId="{DEAB55A0-E4C5-1BA3-FDB7-A124BEE463A0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7" creationId="{265B5C84-DF7D-A098-AC34-2BC78DBDBAED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8" creationId="{3CE994E6-6A60-6BD8-E58E-EDE8CE4BB769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39" creationId="{D844F4BF-5BD4-4ED5-B7A4-61D79347BA37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0" creationId="{739B30BD-B7DF-A66D-187A-C535045AE9D2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1" creationId="{CEF17FFE-3863-DEA0-F9D2-0626158E4E67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51:41.043" v="83"/>
          <ac:picMkLst>
            <pc:docMk/>
            <pc:sldMk cId="1502743918" sldId="349"/>
            <ac:picMk id="42" creationId="{76B9B3B7-C0D3-7074-9778-73D4F4A288FE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52:21.231" v="93"/>
          <ac:picMkLst>
            <pc:docMk/>
            <pc:sldMk cId="1502743918" sldId="349"/>
            <ac:picMk id="48" creationId="{C8C4462E-57D8-F12C-4FD0-A2FA7C92C582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6.561" v="47"/>
          <ac:picMkLst>
            <pc:docMk/>
            <pc:sldMk cId="1502743918" sldId="349"/>
            <ac:picMk id="63" creationId="{CC241FF0-41EE-4ED0-543B-C0CBDA5AA995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6.483" v="46"/>
          <ac:picMkLst>
            <pc:docMk/>
            <pc:sldMk cId="1502743918" sldId="349"/>
            <ac:picMk id="65" creationId="{7A182269-75C4-ED22-273C-EE103743AAD7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4.593" v="44"/>
          <ac:picMkLst>
            <pc:docMk/>
            <pc:sldMk cId="1502743918" sldId="349"/>
            <ac:picMk id="67" creationId="{7868A403-1CB7-535E-C137-E9132E3E2A0C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5.093" v="45"/>
          <ac:picMkLst>
            <pc:docMk/>
            <pc:sldMk cId="1502743918" sldId="349"/>
            <ac:picMk id="69" creationId="{E95EF5F0-0274-F135-BC1A-963CFACD64D4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2.874" v="42"/>
          <ac:picMkLst>
            <pc:docMk/>
            <pc:sldMk cId="1502743918" sldId="349"/>
            <ac:picMk id="71" creationId="{1C317FF5-F9E2-E91C-7284-0084262C0BC2}"/>
          </ac:picMkLst>
        </pc:picChg>
        <pc:picChg chg="del">
          <ac:chgData name="게스트 사용자" userId="S::urn:spo:anon#00670efae5bcbaf86bcc8c5a2f320d72b1637b50c6fc52f18ae79a5df84a0050::" providerId="AD" clId="Web-{6B15BED3-B023-3539-6681-A89DDEEA8484}" dt="2022-06-10T18:45:03.968" v="43"/>
          <ac:picMkLst>
            <pc:docMk/>
            <pc:sldMk cId="1502743918" sldId="349"/>
            <ac:picMk id="73" creationId="{B5CCFD29-EA52-9488-3370-AD4A7CF65B8D}"/>
          </ac:picMkLst>
        </pc:pic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8:44:38.905" v="39"/>
        <pc:sldMkLst>
          <pc:docMk/>
          <pc:sldMk cId="3826567273" sldId="350"/>
        </pc:sldMkLst>
        <pc:spChg chg="add mod">
          <ac:chgData name="게스트 사용자" userId="S::urn:spo:anon#00670efae5bcbaf86bcc8c5a2f320d72b1637b50c6fc52f18ae79a5df84a0050::" providerId="AD" clId="Web-{6B15BED3-B023-3539-6681-A89DDEEA8484}" dt="2022-06-10T18:42:12.464" v="11" actId="1076"/>
          <ac:spMkLst>
            <pc:docMk/>
            <pc:sldMk cId="3826567273" sldId="350"/>
            <ac:spMk id="5" creationId="{693D53F8-63FE-579E-63D5-D4C48CF9FE38}"/>
          </ac:spMkLst>
        </pc:spChg>
        <pc:spChg chg="mod topLvl">
          <ac:chgData name="게스트 사용자" userId="S::urn:spo:anon#00670efae5bcbaf86bcc8c5a2f320d72b1637b50c6fc52f18ae79a5df84a0050::" providerId="AD" clId="Web-{6B15BED3-B023-3539-6681-A89DDEEA8484}" dt="2022-06-10T18:44:12.295" v="27"/>
          <ac:spMkLst>
            <pc:docMk/>
            <pc:sldMk cId="3826567273" sldId="350"/>
            <ac:spMk id="9" creationId="{C0E53BEA-344F-1528-2157-01899F2CCF71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4:16.467" v="30"/>
          <ac:spMkLst>
            <pc:docMk/>
            <pc:sldMk cId="3826567273" sldId="350"/>
            <ac:spMk id="43" creationId="{FEB30551-5BFE-8B34-89B1-35896631FCD6}"/>
          </ac:spMkLst>
        </pc:spChg>
        <pc:spChg chg="del mod topLvl">
          <ac:chgData name="게스트 사용자" userId="S::urn:spo:anon#00670efae5bcbaf86bcc8c5a2f320d72b1637b50c6fc52f18ae79a5df84a0050::" providerId="AD" clId="Web-{6B15BED3-B023-3539-6681-A89DDEEA8484}" dt="2022-06-10T18:44:32.295" v="38"/>
          <ac:spMkLst>
            <pc:docMk/>
            <pc:sldMk cId="3826567273" sldId="350"/>
            <ac:spMk id="45" creationId="{AF38BBD1-AB31-4910-5F69-A15058605121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3.373" v="35"/>
          <ac:spMkLst>
            <pc:docMk/>
            <pc:sldMk cId="3826567273" sldId="350"/>
            <ac:spMk id="47" creationId="{5D95F76C-F581-8D26-5260-FFB3C8D2D4AF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1.592" v="34"/>
          <ac:spMkLst>
            <pc:docMk/>
            <pc:sldMk cId="3826567273" sldId="350"/>
            <ac:spMk id="49" creationId="{4DB97535-6AAA-3E1A-210E-1FE5ECBBF558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5.233" v="36"/>
          <ac:spMkLst>
            <pc:docMk/>
            <pc:sldMk cId="3826567273" sldId="350"/>
            <ac:spMk id="51" creationId="{FAF0E81F-AC5B-9C07-ED42-25569F025BC5}"/>
          </ac:spMkLst>
        </pc:spChg>
        <pc:spChg chg="del topLvl">
          <ac:chgData name="게스트 사용자" userId="S::urn:spo:anon#00670efae5bcbaf86bcc8c5a2f320d72b1637b50c6fc52f18ae79a5df84a0050::" providerId="AD" clId="Web-{6B15BED3-B023-3539-6681-A89DDEEA8484}" dt="2022-06-10T18:44:27.920" v="37"/>
          <ac:spMkLst>
            <pc:docMk/>
            <pc:sldMk cId="3826567273" sldId="350"/>
            <ac:spMk id="53" creationId="{46CBBF5A-86CD-ABEC-7C56-7268D4100B8F}"/>
          </ac:spMkLst>
        </pc:spChg>
        <pc:spChg chg="mod">
          <ac:chgData name="게스트 사용자" userId="S::urn:spo:anon#00670efae5bcbaf86bcc8c5a2f320d72b1637b50c6fc52f18ae79a5df84a0050::" providerId="AD" clId="Web-{6B15BED3-B023-3539-6681-A89DDEEA8484}" dt="2022-06-10T18:42:13.683" v="12" actId="1076"/>
          <ac:spMkLst>
            <pc:docMk/>
            <pc:sldMk cId="3826567273" sldId="350"/>
            <ac:spMk id="57" creationId="{57FD22C8-CBE7-7262-FFD0-674A8CEF92F3}"/>
          </ac:spMkLst>
        </pc:spChg>
        <pc:grpChg chg="add">
          <ac:chgData name="게스트 사용자" userId="S::urn:spo:anon#00670efae5bcbaf86bcc8c5a2f320d72b1637b50c6fc52f18ae79a5df84a0050::" providerId="AD" clId="Web-{6B15BED3-B023-3539-6681-A89DDEEA8484}" dt="2022-06-10T18:40:34.759" v="6"/>
          <ac:grpSpMkLst>
            <pc:docMk/>
            <pc:sldMk cId="3826567273" sldId="350"/>
            <ac:grpSpMk id="2" creationId="{8A9D2879-7B97-76B7-3BA1-EAAC8BFA756B}"/>
          </ac:grpSpMkLst>
        </pc:grpChg>
        <pc:grpChg chg="add del">
          <ac:chgData name="게스트 사용자" userId="S::urn:spo:anon#00670efae5bcbaf86bcc8c5a2f320d72b1637b50c6fc52f18ae79a5df84a0050::" providerId="AD" clId="Web-{6B15BED3-B023-3539-6681-A89DDEEA8484}" dt="2022-06-10T18:42:39.465" v="13"/>
          <ac:grpSpMkLst>
            <pc:docMk/>
            <pc:sldMk cId="3826567273" sldId="350"/>
            <ac:grpSpMk id="3" creationId="{9E66C371-1D76-1A34-FD55-0C5DA14B3033}"/>
          </ac:grpSpMkLst>
        </pc:grpChg>
        <pc:grpChg chg="add del mod">
          <ac:chgData name="게스트 사용자" userId="S::urn:spo:anon#00670efae5bcbaf86bcc8c5a2f320d72b1637b50c6fc52f18ae79a5df84a0050::" providerId="AD" clId="Web-{6B15BED3-B023-3539-6681-A89DDEEA8484}" dt="2022-06-10T18:44:12.295" v="27"/>
          <ac:grpSpMkLst>
            <pc:docMk/>
            <pc:sldMk cId="3826567273" sldId="350"/>
            <ac:grpSpMk id="6" creationId="{B1CC5575-8738-D948-8EF6-E748FE64C65F}"/>
          </ac:grpSpMkLst>
        </pc:grpChg>
        <pc:grpChg chg="add">
          <ac:chgData name="게스트 사용자" userId="S::urn:spo:anon#00670efae5bcbaf86bcc8c5a2f320d72b1637b50c6fc52f18ae79a5df84a0050::" providerId="AD" clId="Web-{6B15BED3-B023-3539-6681-A89DDEEA8484}" dt="2022-06-10T18:44:38.905" v="39"/>
          <ac:grpSpMkLst>
            <pc:docMk/>
            <pc:sldMk cId="3826567273" sldId="350"/>
            <ac:grpSpMk id="7" creationId="{CA85ED26-5D26-8740-686B-F934CAA152B0}"/>
          </ac:grpSpMkLst>
        </pc:grpChg>
        <pc:picChg chg="topLvl">
          <ac:chgData name="게스트 사용자" userId="S::urn:spo:anon#00670efae5bcbaf86bcc8c5a2f320d72b1637b50c6fc52f18ae79a5df84a0050::" providerId="AD" clId="Web-{6B15BED3-B023-3539-6681-A89DDEEA8484}" dt="2022-06-10T18:42:39.465" v="13"/>
          <ac:picMkLst>
            <pc:docMk/>
            <pc:sldMk cId="3826567273" sldId="350"/>
            <ac:picMk id="27" creationId="{E0CD4D7A-3205-45AC-0F70-FF866A277D8B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6" creationId="{52AAEE5A-3572-DD3A-8916-9C2A2E448BE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7" creationId="{43D77C57-39AB-C86F-2F18-5EB0282D8145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8" creationId="{25F31DDF-F746-8B75-7E9A-8FD23CA6AD03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39" creationId="{5E69E119-B87F-8ED2-BFFA-3D9C9E6FEAFE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40" creationId="{6438F7DE-1B65-C565-936A-3965C6745081}"/>
          </ac:picMkLst>
        </pc:picChg>
        <pc:picChg chg="topLvl">
          <ac:chgData name="게스트 사용자" userId="S::urn:spo:anon#00670efae5bcbaf86bcc8c5a2f320d72b1637b50c6fc52f18ae79a5df84a0050::" providerId="AD" clId="Web-{6B15BED3-B023-3539-6681-A89DDEEA8484}" dt="2022-06-10T18:44:12.295" v="27"/>
          <ac:picMkLst>
            <pc:docMk/>
            <pc:sldMk cId="3826567273" sldId="350"/>
            <ac:picMk id="41" creationId="{63426191-4916-C1E1-15B9-375555213252}"/>
          </ac:picMkLst>
        </pc:pic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7:42.208" v="198"/>
        <pc:sldMkLst>
          <pc:docMk/>
          <pc:sldMk cId="3217755074" sldId="352"/>
        </pc:sldMkLst>
        <pc:spChg chg="add del mod">
          <ac:chgData name="게스트 사용자" userId="S::urn:spo:anon#00670efae5bcbaf86bcc8c5a2f320d72b1637b50c6fc52f18ae79a5df84a0050::" providerId="AD" clId="Web-{6B15BED3-B023-3539-6681-A89DDEEA8484}" dt="2022-06-10T19:17:19.629" v="193"/>
          <ac:spMkLst>
            <pc:docMk/>
            <pc:sldMk cId="3217755074" sldId="352"/>
            <ac:spMk id="4" creationId="{48724938-3A44-47FD-1F85-5452D260AB8D}"/>
          </ac:spMkLst>
        </pc:spChg>
        <pc:spChg chg="del">
          <ac:chgData name="게스트 사용자" userId="S::urn:spo:anon#00670efae5bcbaf86bcc8c5a2f320d72b1637b50c6fc52f18ae79a5df84a0050::" providerId="AD" clId="Web-{6B15BED3-B023-3539-6681-A89DDEEA8484}" dt="2022-06-10T19:17:04.207" v="190"/>
          <ac:spMkLst>
            <pc:docMk/>
            <pc:sldMk cId="3217755074" sldId="352"/>
            <ac:spMk id="32" creationId="{E3D9DEBB-3048-A00B-D022-CEF813958BD9}"/>
          </ac:spMkLst>
        </pc:spChg>
        <pc:picChg chg="add mod">
          <ac:chgData name="게스트 사용자" userId="S::urn:spo:anon#00670efae5bcbaf86bcc8c5a2f320d72b1637b50c6fc52f18ae79a5df84a0050::" providerId="AD" clId="Web-{6B15BED3-B023-3539-6681-A89DDEEA8484}" dt="2022-06-10T19:16:35.644" v="189" actId="1076"/>
          <ac:picMkLst>
            <pc:docMk/>
            <pc:sldMk cId="3217755074" sldId="352"/>
            <ac:picMk id="2" creationId="{02B7BDD6-1E7E-7F82-5928-C7FE3058EDAE}"/>
          </ac:picMkLst>
        </pc:picChg>
        <pc:cxnChg chg="add del mod">
          <ac:chgData name="게스트 사용자" userId="S::urn:spo:anon#00670efae5bcbaf86bcc8c5a2f320d72b1637b50c6fc52f18ae79a5df84a0050::" providerId="AD" clId="Web-{6B15BED3-B023-3539-6681-A89DDEEA8484}" dt="2022-06-10T19:17:42.208" v="198"/>
          <ac:cxnSpMkLst>
            <pc:docMk/>
            <pc:sldMk cId="3217755074" sldId="352"/>
            <ac:cxnSpMk id="5" creationId="{9E596657-A7DD-ABBC-85CE-62409FB3E988}"/>
          </ac:cxnSpMkLst>
        </pc:cxnChg>
      </pc:sldChg>
      <pc:sldChg chg="addSp delSp modSp">
        <pc:chgData name="게스트 사용자" userId="S::urn:spo:anon#00670efae5bcbaf86bcc8c5a2f320d72b1637b50c6fc52f18ae79a5df84a0050::" providerId="AD" clId="Web-{6B15BED3-B023-3539-6681-A89DDEEA8484}" dt="2022-06-10T19:18:01.536" v="203" actId="1076"/>
        <pc:sldMkLst>
          <pc:docMk/>
          <pc:sldMk cId="2031620517" sldId="353"/>
        </pc:sldMkLst>
        <pc:spChg chg="del">
          <ac:chgData name="게스트 사용자" userId="S::urn:spo:anon#00670efae5bcbaf86bcc8c5a2f320d72b1637b50c6fc52f18ae79a5df84a0050::" providerId="AD" clId="Web-{6B15BED3-B023-3539-6681-A89DDEEA8484}" dt="2022-06-10T19:17:47.583" v="199"/>
          <ac:spMkLst>
            <pc:docMk/>
            <pc:sldMk cId="2031620517" sldId="353"/>
            <ac:spMk id="16" creationId="{98D57C79-BFF4-F7EF-BB9D-390F4FCFF15A}"/>
          </ac:spMkLst>
        </pc:spChg>
        <pc:picChg chg="add mod">
          <ac:chgData name="게스트 사용자" userId="S::urn:spo:anon#00670efae5bcbaf86bcc8c5a2f320d72b1637b50c6fc52f18ae79a5df84a0050::" providerId="AD" clId="Web-{6B15BED3-B023-3539-6681-A89DDEEA8484}" dt="2022-06-10T19:18:01.536" v="203" actId="1076"/>
          <ac:picMkLst>
            <pc:docMk/>
            <pc:sldMk cId="2031620517" sldId="353"/>
            <ac:picMk id="2" creationId="{48A90CD0-B3E7-0EE9-CD02-4C644C59B9D4}"/>
          </ac:picMkLst>
        </pc:picChg>
        <pc:picChg chg="mod">
          <ac:chgData name="게스트 사용자" userId="S::urn:spo:anon#00670efae5bcbaf86bcc8c5a2f320d72b1637b50c6fc52f18ae79a5df84a0050::" providerId="AD" clId="Web-{6B15BED3-B023-3539-6681-A89DDEEA8484}" dt="2022-06-10T19:18:01.521" v="200" actId="1076"/>
          <ac:picMkLst>
            <pc:docMk/>
            <pc:sldMk cId="2031620517" sldId="353"/>
            <ac:picMk id="9" creationId="{2F7CA265-8C6D-2F50-11FF-B401848D296B}"/>
          </ac:picMkLst>
        </pc:picChg>
        <pc:inkChg chg="mod">
          <ac:chgData name="게스트 사용자" userId="S::urn:spo:anon#00670efae5bcbaf86bcc8c5a2f320d72b1637b50c6fc52f18ae79a5df84a0050::" providerId="AD" clId="Web-{6B15BED3-B023-3539-6681-A89DDEEA8484}" dt="2022-06-10T19:18:01.521" v="201" actId="1076"/>
          <ac:inkMkLst>
            <pc:docMk/>
            <pc:sldMk cId="2031620517" sldId="353"/>
            <ac:inkMk id="21" creationId="{FD35E66D-E3DD-E916-13E2-9A9AD8154CE8}"/>
          </ac:inkMkLst>
        </pc:inkChg>
        <pc:inkChg chg="mod">
          <ac:chgData name="게스트 사용자" userId="S::urn:spo:anon#00670efae5bcbaf86bcc8c5a2f320d72b1637b50c6fc52f18ae79a5df84a0050::" providerId="AD" clId="Web-{6B15BED3-B023-3539-6681-A89DDEEA8484}" dt="2022-06-10T19:18:01.536" v="202" actId="1076"/>
          <ac:inkMkLst>
            <pc:docMk/>
            <pc:sldMk cId="2031620517" sldId="353"/>
            <ac:inkMk id="30" creationId="{82483356-33EF-A1B6-3651-2E3099867207}"/>
          </ac:inkMkLst>
        </pc:inkChg>
      </pc:sldChg>
    </pc:docChg>
  </pc:docChgLst>
  <pc:docChgLst>
    <pc:chgData name="게스트 사용자" userId="S::urn:spo:anon#00670efae5bcbaf86bcc8c5a2f320d72b1637b50c6fc52f18ae79a5df84a0050::" providerId="AD" clId="Web-{F9AAA367-98AD-4EAF-AE24-159C631C592C}"/>
    <pc:docChg chg="addSld delSld modSld sldOrd">
      <pc:chgData name="게스트 사용자" userId="S::urn:spo:anon#00670efae5bcbaf86bcc8c5a2f320d72b1637b50c6fc52f18ae79a5df84a0050::" providerId="AD" clId="Web-{F9AAA367-98AD-4EAF-AE24-159C631C592C}" dt="2022-06-08T08:57:37.648" v="365"/>
      <pc:docMkLst>
        <pc:docMk/>
      </pc:docMkLst>
      <pc:sldChg chg="modSp del">
        <pc:chgData name="게스트 사용자" userId="S::urn:spo:anon#00670efae5bcbaf86bcc8c5a2f320d72b1637b50c6fc52f18ae79a5df84a0050::" providerId="AD" clId="Web-{F9AAA367-98AD-4EAF-AE24-159C631C592C}" dt="2022-06-08T08:28:49.222" v="6"/>
        <pc:sldMkLst>
          <pc:docMk/>
          <pc:sldMk cId="0" sldId="257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28:09.096" v="5" actId="20577"/>
          <ac:spMkLst>
            <pc:docMk/>
            <pc:sldMk cId="0" sldId="257"/>
            <ac:spMk id="191" creationId="{00000000-0000-0000-0000-000000000000}"/>
          </ac:spMkLst>
        </pc:spChg>
      </pc:sldChg>
      <pc:sldChg chg="modSp del ord">
        <pc:chgData name="게스트 사용자" userId="S::urn:spo:anon#00670efae5bcbaf86bcc8c5a2f320d72b1637b50c6fc52f18ae79a5df84a0050::" providerId="AD" clId="Web-{F9AAA367-98AD-4EAF-AE24-159C631C592C}" dt="2022-06-08T08:57:37.648" v="365"/>
        <pc:sldMkLst>
          <pc:docMk/>
          <pc:sldMk cId="0" sldId="266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55:58.708" v="338" actId="20577"/>
          <ac:spMkLst>
            <pc:docMk/>
            <pc:sldMk cId="0" sldId="266"/>
            <ac:spMk id="315" creationId="{00000000-0000-0000-0000-000000000000}"/>
          </ac:spMkLst>
        </pc:spChg>
      </pc:sldChg>
      <pc:sldChg chg="modSp">
        <pc:chgData name="게스트 사용자" userId="S::urn:spo:anon#00670efae5bcbaf86bcc8c5a2f320d72b1637b50c6fc52f18ae79a5df84a0050::" providerId="AD" clId="Web-{F9AAA367-98AD-4EAF-AE24-159C631C592C}" dt="2022-06-08T08:41:00.784" v="145" actId="20577"/>
        <pc:sldMkLst>
          <pc:docMk/>
          <pc:sldMk cId="3213399342" sldId="305"/>
        </pc:sldMkLst>
        <pc:spChg chg="mod">
          <ac:chgData name="게스트 사용자" userId="S::urn:spo:anon#00670efae5bcbaf86bcc8c5a2f320d72b1637b50c6fc52f18ae79a5df84a0050::" providerId="AD" clId="Web-{F9AAA367-98AD-4EAF-AE24-159C631C592C}" dt="2022-06-08T08:41:00.784" v="145" actId="20577"/>
          <ac:spMkLst>
            <pc:docMk/>
            <pc:sldMk cId="3213399342" sldId="305"/>
            <ac:spMk id="33" creationId="{40D6563D-300F-4C14-AE81-3208756D6454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59.263" v="129" actId="20577"/>
          <ac:spMkLst>
            <pc:docMk/>
            <pc:sldMk cId="3213399342" sldId="305"/>
            <ac:spMk id="51" creationId="{C2E8E05A-0A0E-6812-6267-4E001DEFFC08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55.935" v="127" actId="20577"/>
          <ac:spMkLst>
            <pc:docMk/>
            <pc:sldMk cId="3213399342" sldId="305"/>
            <ac:spMk id="52" creationId="{7048FE44-EB39-F164-32B2-A36DC89B0175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44.528" v="117" actId="20577"/>
          <ac:spMkLst>
            <pc:docMk/>
            <pc:sldMk cId="3213399342" sldId="305"/>
            <ac:spMk id="53" creationId="{F4D5A982-AC06-B0CD-C6D8-AB726BF76059}"/>
          </ac:spMkLst>
        </pc:spChg>
        <pc:spChg chg="mod">
          <ac:chgData name="게스트 사용자" userId="S::urn:spo:anon#00670efae5bcbaf86bcc8c5a2f320d72b1637b50c6fc52f18ae79a5df84a0050::" providerId="AD" clId="Web-{F9AAA367-98AD-4EAF-AE24-159C631C592C}" dt="2022-06-08T08:36:48.232" v="121" actId="20577"/>
          <ac:spMkLst>
            <pc:docMk/>
            <pc:sldMk cId="3213399342" sldId="305"/>
            <ac:spMk id="390" creationId="{00000000-0000-0000-0000-000000000000}"/>
          </ac:spMkLst>
        </pc:spChg>
      </pc:sldChg>
      <pc:sldChg chg="ord">
        <pc:chgData name="게스트 사용자" userId="S::urn:spo:anon#00670efae5bcbaf86bcc8c5a2f320d72b1637b50c6fc52f18ae79a5df84a0050::" providerId="AD" clId="Web-{F9AAA367-98AD-4EAF-AE24-159C631C592C}" dt="2022-06-08T08:29:04.206" v="7"/>
        <pc:sldMkLst>
          <pc:docMk/>
          <pc:sldMk cId="533771056" sldId="306"/>
        </pc:sldMkLst>
      </pc:sldChg>
      <pc:sldChg chg="add replId">
        <pc:chgData name="게스트 사용자" userId="S::urn:spo:anon#00670efae5bcbaf86bcc8c5a2f320d72b1637b50c6fc52f18ae79a5df84a0050::" providerId="AD" clId="Web-{F9AAA367-98AD-4EAF-AE24-159C631C592C}" dt="2022-06-08T08:27:50.986" v="0"/>
        <pc:sldMkLst>
          <pc:docMk/>
          <pc:sldMk cId="2660743468" sldId="315"/>
        </pc:sldMkLst>
      </pc:sldChg>
      <pc:sldChg chg="addSp delSp modSp add replId">
        <pc:chgData name="게스트 사용자" userId="S::urn:spo:anon#00670efae5bcbaf86bcc8c5a2f320d72b1637b50c6fc52f18ae79a5df84a0050::" providerId="AD" clId="Web-{F9AAA367-98AD-4EAF-AE24-159C631C592C}" dt="2022-06-08T08:57:29.038" v="364" actId="20577"/>
        <pc:sldMkLst>
          <pc:docMk/>
          <pc:sldMk cId="1693167282" sldId="316"/>
        </pc:sldMkLst>
        <pc:spChg chg="add del mod">
          <ac:chgData name="게스트 사용자" userId="S::urn:spo:anon#00670efae5bcbaf86bcc8c5a2f320d72b1637b50c6fc52f18ae79a5df84a0050::" providerId="AD" clId="Web-{F9AAA367-98AD-4EAF-AE24-159C631C592C}" dt="2022-06-08T08:30:20.661" v="41"/>
          <ac:spMkLst>
            <pc:docMk/>
            <pc:sldMk cId="1693167282" sldId="316"/>
            <ac:spMk id="2" creationId="{1537142E-91CD-99B3-64E3-20E304AF411E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29:59.504" v="29"/>
          <ac:spMkLst>
            <pc:docMk/>
            <pc:sldMk cId="1693167282" sldId="316"/>
            <ac:spMk id="4" creationId="{E6B7EDC1-D49E-7BC7-2784-DDE190138B7C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0:18.536" v="40"/>
          <ac:spMkLst>
            <pc:docMk/>
            <pc:sldMk cId="1693167282" sldId="316"/>
            <ac:spMk id="5" creationId="{FEE30B87-C86F-6A7D-3D61-5CA09A90A938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48:01.370" v="243" actId="1076"/>
          <ac:spMkLst>
            <pc:docMk/>
            <pc:sldMk cId="1693167282" sldId="316"/>
            <ac:spMk id="6" creationId="{08E5BE1E-DDC7-A540-E526-E2D563918734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4:56.445" v="196"/>
          <ac:spMkLst>
            <pc:docMk/>
            <pc:sldMk cId="1693167282" sldId="316"/>
            <ac:spMk id="7" creationId="{26C2A5C5-7EB2-10CB-2793-826B69C32016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33:44.431" v="66"/>
          <ac:spMkLst>
            <pc:docMk/>
            <pc:sldMk cId="1693167282" sldId="316"/>
            <ac:spMk id="8" creationId="{052030B2-670B-58FC-032D-147310AA72DE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33:44.431" v="65"/>
          <ac:spMkLst>
            <pc:docMk/>
            <pc:sldMk cId="1693167282" sldId="316"/>
            <ac:spMk id="9" creationId="{C5EE15AE-A79A-42CA-0488-286EFFC248F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3:44.431" v="64"/>
          <ac:spMkLst>
            <pc:docMk/>
            <pc:sldMk cId="1693167282" sldId="316"/>
            <ac:spMk id="10" creationId="{5F37E541-591B-5E96-F066-73A4B9419EF6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33:44.415" v="63"/>
          <ac:spMkLst>
            <pc:docMk/>
            <pc:sldMk cId="1693167282" sldId="316"/>
            <ac:spMk id="11" creationId="{A91819CF-8D24-22C5-28A9-D7C66D44105F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54.286" v="337" actId="20577"/>
          <ac:spMkLst>
            <pc:docMk/>
            <pc:sldMk cId="1693167282" sldId="316"/>
            <ac:spMk id="13" creationId="{92EBEC6B-E670-EF63-4301-CD5F9880653A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39.036" v="336"/>
          <ac:spMkLst>
            <pc:docMk/>
            <pc:sldMk cId="1693167282" sldId="316"/>
            <ac:spMk id="14" creationId="{F8DE221F-76F5-8B1E-4EC1-FD04A842387E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3:31.240" v="173"/>
          <ac:spMkLst>
            <pc:docMk/>
            <pc:sldMk cId="1693167282" sldId="316"/>
            <ac:spMk id="15" creationId="{5714FBB5-AB38-4F59-8B35-3BF279F543AB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5:42.836" v="202"/>
          <ac:spMkLst>
            <pc:docMk/>
            <pc:sldMk cId="1693167282" sldId="316"/>
            <ac:spMk id="17" creationId="{A10492D7-88A9-D0AF-FCB9-AB2522F4BD2B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2"/>
          <ac:spMkLst>
            <pc:docMk/>
            <pc:sldMk cId="1693167282" sldId="316"/>
            <ac:spMk id="24" creationId="{1BBCE1B2-9561-43D3-9F1D-56B35323375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3:40.006" v="183"/>
          <ac:spMkLst>
            <pc:docMk/>
            <pc:sldMk cId="1693167282" sldId="316"/>
            <ac:spMk id="26" creationId="{A0136A5C-5F85-3C49-6441-4E658D5F0F04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08.385" v="224"/>
          <ac:spMkLst>
            <pc:docMk/>
            <pc:sldMk cId="1693167282" sldId="316"/>
            <ac:spMk id="29" creationId="{E95015B7-500C-CE7D-DA5D-4EE803609C3F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14.666" v="229"/>
          <ac:spMkLst>
            <pc:docMk/>
            <pc:sldMk cId="1693167282" sldId="316"/>
            <ac:spMk id="30" creationId="{696A3A7A-36F6-CBA2-76B7-6D83F584EE65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7:14.666" v="228"/>
          <ac:spMkLst>
            <pc:docMk/>
            <pc:sldMk cId="1693167282" sldId="316"/>
            <ac:spMk id="31" creationId="{D0CFA7A0-CD8B-FCE3-62E7-F791CE554445}"/>
          </ac:spMkLst>
        </pc:spChg>
        <pc:spChg chg="add del">
          <ac:chgData name="게스트 사용자" userId="S::urn:spo:anon#00670efae5bcbaf86bcc8c5a2f320d72b1637b50c6fc52f18ae79a5df84a0050::" providerId="AD" clId="Web-{F9AAA367-98AD-4EAF-AE24-159C631C592C}" dt="2022-06-08T08:52:07.360" v="312"/>
          <ac:spMkLst>
            <pc:docMk/>
            <pc:sldMk cId="1693167282" sldId="316"/>
            <ac:spMk id="33" creationId="{95FFF38A-3DDE-BB4D-BE22-B25607F51FE8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1"/>
          <ac:spMkLst>
            <pc:docMk/>
            <pc:sldMk cId="1693167282" sldId="316"/>
            <ac:spMk id="37" creationId="{0B939718-1FF4-4D53-9E73-8BB9D346AA71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20"/>
          <ac:spMkLst>
            <pc:docMk/>
            <pc:sldMk cId="1693167282" sldId="316"/>
            <ac:spMk id="39" creationId="{34F110BC-76EE-4B04-9387-1243EB228499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19"/>
          <ac:spMkLst>
            <pc:docMk/>
            <pc:sldMk cId="1693167282" sldId="316"/>
            <ac:spMk id="40" creationId="{40FE1471-A902-4ECE-B98A-C7F1AA06D367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23" v="18"/>
          <ac:spMkLst>
            <pc:docMk/>
            <pc:sldMk cId="1693167282" sldId="316"/>
            <ac:spMk id="41" creationId="{8681E91F-2833-4F76-B9C1-79DEB9455A8F}"/>
          </ac:spMkLst>
        </pc:spChg>
        <pc:spChg chg="del">
          <ac:chgData name="게스트 사용자" userId="S::urn:spo:anon#00670efae5bcbaf86bcc8c5a2f320d72b1637b50c6fc52f18ae79a5df84a0050::" providerId="AD" clId="Web-{F9AAA367-98AD-4EAF-AE24-159C631C592C}" dt="2022-06-08T08:29:48.207" v="17"/>
          <ac:spMkLst>
            <pc:docMk/>
            <pc:sldMk cId="1693167282" sldId="316"/>
            <ac:spMk id="42" creationId="{D84CFA36-6E3D-4714-BB32-5D1230A2097A}"/>
          </ac:spMkLst>
        </pc:spChg>
        <pc:spChg chg="add del mod">
          <ac:chgData name="게스트 사용자" userId="S::urn:spo:anon#00670efae5bcbaf86bcc8c5a2f320d72b1637b50c6fc52f18ae79a5df84a0050::" providerId="AD" clId="Web-{F9AAA367-98AD-4EAF-AE24-159C631C592C}" dt="2022-06-08T08:46:46.197" v="209"/>
          <ac:spMkLst>
            <pc:docMk/>
            <pc:sldMk cId="1693167282" sldId="316"/>
            <ac:spMk id="43" creationId="{CE1B336D-11B8-C786-82C8-E24EF9D6ABBB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7:29.038" v="364" actId="20577"/>
          <ac:spMkLst>
            <pc:docMk/>
            <pc:sldMk cId="1693167282" sldId="316"/>
            <ac:spMk id="44" creationId="{EE8CDF8E-B748-2C82-997F-3B6F2421AC1C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39.036" v="336"/>
          <ac:spMkLst>
            <pc:docMk/>
            <pc:sldMk cId="1693167282" sldId="316"/>
            <ac:spMk id="45" creationId="{5BB0061E-8E3C-0A31-B0C8-ED32536E802F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6:38.194" v="353" actId="20577"/>
          <ac:spMkLst>
            <pc:docMk/>
            <pc:sldMk cId="1693167282" sldId="316"/>
            <ac:spMk id="46" creationId="{C05782C7-F4C8-FE84-771D-FEABCEC002CE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16.958" v="332"/>
          <ac:spMkLst>
            <pc:docMk/>
            <pc:sldMk cId="1693167282" sldId="316"/>
            <ac:spMk id="47" creationId="{0D3BCF91-4FE8-FB10-3214-61062BCBB434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6:44.819" v="357" actId="20577"/>
          <ac:spMkLst>
            <pc:docMk/>
            <pc:sldMk cId="1693167282" sldId="316"/>
            <ac:spMk id="48" creationId="{108E98FD-11F9-15F7-1E29-41BF12C11639}"/>
          </ac:spMkLst>
        </pc:spChg>
        <pc:spChg chg="add mod">
          <ac:chgData name="게스트 사용자" userId="S::urn:spo:anon#00670efae5bcbaf86bcc8c5a2f320d72b1637b50c6fc52f18ae79a5df84a0050::" providerId="AD" clId="Web-{F9AAA367-98AD-4EAF-AE24-159C631C592C}" dt="2022-06-08T08:55:16.958" v="332"/>
          <ac:spMkLst>
            <pc:docMk/>
            <pc:sldMk cId="1693167282" sldId="316"/>
            <ac:spMk id="49" creationId="{A3222B4F-D454-0682-CE27-AB259B23849B}"/>
          </ac:spMkLst>
        </pc:spChg>
        <pc:spChg chg="del mod">
          <ac:chgData name="게스트 사용자" userId="S::urn:spo:anon#00670efae5bcbaf86bcc8c5a2f320d72b1637b50c6fc52f18ae79a5df84a0050::" providerId="AD" clId="Web-{F9AAA367-98AD-4EAF-AE24-159C631C592C}" dt="2022-06-08T08:29:56.817" v="28"/>
          <ac:spMkLst>
            <pc:docMk/>
            <pc:sldMk cId="1693167282" sldId="316"/>
            <ac:spMk id="235" creationId="{00000000-0000-0000-0000-000000000000}"/>
          </ac:spMkLst>
        </pc:spChg>
        <pc:picChg chg="del">
          <ac:chgData name="게스트 사용자" userId="S::urn:spo:anon#00670efae5bcbaf86bcc8c5a2f320d72b1637b50c6fc52f18ae79a5df84a0050::" providerId="AD" clId="Web-{F9AAA367-98AD-4EAF-AE24-159C631C592C}" dt="2022-06-08T08:29:48.223" v="24"/>
          <ac:picMkLst>
            <pc:docMk/>
            <pc:sldMk cId="1693167282" sldId="316"/>
            <ac:picMk id="18" creationId="{1F460816-DE46-4768-A0AA-47B58456FA4C}"/>
          </ac:picMkLst>
        </pc:picChg>
        <pc:picChg chg="del">
          <ac:chgData name="게스트 사용자" userId="S::urn:spo:anon#00670efae5bcbaf86bcc8c5a2f320d72b1637b50c6fc52f18ae79a5df84a0050::" providerId="AD" clId="Web-{F9AAA367-98AD-4EAF-AE24-159C631C592C}" dt="2022-06-08T08:29:48.223" v="23"/>
          <ac:picMkLst>
            <pc:docMk/>
            <pc:sldMk cId="1693167282" sldId="316"/>
            <ac:picMk id="20" creationId="{8E24610B-1FCE-4CB3-84BF-A26E23503509}"/>
          </ac:picMkLst>
        </pc:picChg>
        <pc:picChg chg="del">
          <ac:chgData name="게스트 사용자" userId="S::urn:spo:anon#00670efae5bcbaf86bcc8c5a2f320d72b1637b50c6fc52f18ae79a5df84a0050::" providerId="AD" clId="Web-{F9AAA367-98AD-4EAF-AE24-159C631C592C}" dt="2022-06-08T08:29:48.207" v="16"/>
          <ac:picMkLst>
            <pc:docMk/>
            <pc:sldMk cId="1693167282" sldId="316"/>
            <ac:picMk id="27" creationId="{D57D88E0-EFF9-463F-9D47-C82AA7D36C2B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D8B3F2DA-13F9-1A1A-ADFB-5C824E13EADB}"/>
    <pc:docChg chg="addSld delSld modSld">
      <pc:chgData name="게스트 사용자" userId="S::urn:spo:anon#00670efae5bcbaf86bcc8c5a2f320d72b1637b50c6fc52f18ae79a5df84a0050::" providerId="AD" clId="Web-{D8B3F2DA-13F9-1A1A-ADFB-5C824E13EADB}" dt="2022-06-08T12:37:26.627" v="517" actId="1076"/>
      <pc:docMkLst>
        <pc:docMk/>
      </pc:docMkLst>
      <pc:sldChg chg="modSp">
        <pc:chgData name="게스트 사용자" userId="S::urn:spo:anon#00670efae5bcbaf86bcc8c5a2f320d72b1637b50c6fc52f18ae79a5df84a0050::" providerId="AD" clId="Web-{D8B3F2DA-13F9-1A1A-ADFB-5C824E13EADB}" dt="2022-06-08T11:11:13.433" v="396" actId="1076"/>
        <pc:sldMkLst>
          <pc:docMk/>
          <pc:sldMk cId="0" sldId="258"/>
        </pc:sldMkLst>
        <pc:spChg chg="mod">
          <ac:chgData name="게스트 사용자" userId="S::urn:spo:anon#00670efae5bcbaf86bcc8c5a2f320d72b1637b50c6fc52f18ae79a5df84a0050::" providerId="AD" clId="Web-{D8B3F2DA-13F9-1A1A-ADFB-5C824E13EADB}" dt="2022-06-08T11:11:13.417" v="395" actId="1076"/>
          <ac:spMkLst>
            <pc:docMk/>
            <pc:sldMk cId="0" sldId="258"/>
            <ac:spMk id="13" creationId="{3EB8FF8A-3DC9-40F2-82C4-2325004E529E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1:02.573" v="394" actId="1076"/>
          <ac:spMkLst>
            <pc:docMk/>
            <pc:sldMk cId="0" sldId="258"/>
            <ac:spMk id="15" creationId="{B327206D-2C84-47CA-973E-F4788C6C8282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43.682" v="391" actId="1076"/>
          <ac:spMkLst>
            <pc:docMk/>
            <pc:sldMk cId="0" sldId="258"/>
            <ac:spMk id="16" creationId="{E4D38E41-492D-3DE2-FCCD-E12F31A9130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1:13.433" v="396" actId="1076"/>
          <ac:spMkLst>
            <pc:docMk/>
            <pc:sldMk cId="0" sldId="258"/>
            <ac:spMk id="18" creationId="{352D2A46-2AB9-4990-825B-B0824F4E25F3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37.041" v="390" actId="1076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30.088" v="389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10:58.636" v="393" actId="1076"/>
          <ac:spMkLst>
            <pc:docMk/>
            <pc:sldMk cId="0" sldId="258"/>
            <ac:spMk id="205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05:16.616" v="465" actId="1076"/>
        <pc:sldMkLst>
          <pc:docMk/>
          <pc:sldMk cId="3919074130" sldId="298"/>
        </pc:sldMkLst>
        <pc:spChg chg="mod">
          <ac:chgData name="게스트 사용자" userId="S::urn:spo:anon#00670efae5bcbaf86bcc8c5a2f320d72b1637b50c6fc52f18ae79a5df84a0050::" providerId="AD" clId="Web-{D8B3F2DA-13F9-1A1A-ADFB-5C824E13EADB}" dt="2022-06-08T12:05:14.257" v="464" actId="1076"/>
          <ac:spMkLst>
            <pc:docMk/>
            <pc:sldMk cId="3919074130" sldId="29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05:16.616" v="465" actId="1076"/>
          <ac:spMkLst>
            <pc:docMk/>
            <pc:sldMk cId="3919074130" sldId="298"/>
            <ac:spMk id="8" creationId="{93A77352-15E3-4989-8648-8913FBDE9712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03:24.254" v="433" actId="1076"/>
          <ac:picMkLst>
            <pc:docMk/>
            <pc:sldMk cId="3919074130" sldId="298"/>
            <ac:picMk id="2" creationId="{609986F3-BA8F-95BF-281B-4FA8C4F1B88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3:26.660" v="434" actId="1076"/>
          <ac:picMkLst>
            <pc:docMk/>
            <pc:sldMk cId="3919074130" sldId="298"/>
            <ac:picMk id="3" creationId="{CEC047E7-E06F-6DD5-05B8-87D46B5418C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3:31.254" v="435" actId="1076"/>
          <ac:picMkLst>
            <pc:docMk/>
            <pc:sldMk cId="3919074130" sldId="298"/>
            <ac:picMk id="4" creationId="{47CD3272-F34B-ADE6-3416-BDCE63878969}"/>
          </ac:picMkLst>
        </pc:picChg>
      </pc:sldChg>
      <pc:sldChg chg="delSp modSp">
        <pc:chgData name="게스트 사용자" userId="S::urn:spo:anon#00670efae5bcbaf86bcc8c5a2f320d72b1637b50c6fc52f18ae79a5df84a0050::" providerId="AD" clId="Web-{D8B3F2DA-13F9-1A1A-ADFB-5C824E13EADB}" dt="2022-06-08T10:16:25.572" v="129" actId="20577"/>
        <pc:sldMkLst>
          <pc:docMk/>
          <pc:sldMk cId="2430363080" sldId="304"/>
        </pc:sldMkLst>
        <pc:spChg chg="mod">
          <ac:chgData name="게스트 사용자" userId="S::urn:spo:anon#00670efae5bcbaf86bcc8c5a2f320d72b1637b50c6fc52f18ae79a5df84a0050::" providerId="AD" clId="Web-{D8B3F2DA-13F9-1A1A-ADFB-5C824E13EADB}" dt="2022-06-08T10:16:25.572" v="129" actId="20577"/>
          <ac:spMkLst>
            <pc:docMk/>
            <pc:sldMk cId="2430363080" sldId="304"/>
            <ac:spMk id="5" creationId="{466AD83C-DEAF-45BD-8D7D-3FF2D8416E47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0:14:54.148" v="119" actId="1076"/>
          <ac:spMkLst>
            <pc:docMk/>
            <pc:sldMk cId="2430363080" sldId="304"/>
            <ac:spMk id="6" creationId="{302835E0-9861-4B37-B957-73F9C55FCF69}"/>
          </ac:spMkLst>
        </pc:spChg>
        <pc:picChg chg="del">
          <ac:chgData name="게스트 사용자" userId="S::urn:spo:anon#00670efae5bcbaf86bcc8c5a2f320d72b1637b50c6fc52f18ae79a5df84a0050::" providerId="AD" clId="Web-{D8B3F2DA-13F9-1A1A-ADFB-5C824E13EADB}" dt="2022-06-08T10:14:58.773" v="120"/>
          <ac:picMkLst>
            <pc:docMk/>
            <pc:sldMk cId="2430363080" sldId="304"/>
            <ac:picMk id="2" creationId="{7D991483-5990-E951-71EE-A86971613FC4}"/>
          </ac:picMkLst>
        </pc:picChg>
      </pc:sldChg>
      <pc:sldChg chg="addSp delSp modSp">
        <pc:chgData name="게스트 사용자" userId="S::urn:spo:anon#00670efae5bcbaf86bcc8c5a2f320d72b1637b50c6fc52f18ae79a5df84a0050::" providerId="AD" clId="Web-{D8B3F2DA-13F9-1A1A-ADFB-5C824E13EADB}" dt="2022-06-08T10:10:01.765" v="71" actId="1076"/>
        <pc:sldMkLst>
          <pc:docMk/>
          <pc:sldMk cId="3213399342" sldId="305"/>
        </pc:sldMkLst>
        <pc:spChg chg="del mod">
          <ac:chgData name="게스트 사용자" userId="S::urn:spo:anon#00670efae5bcbaf86bcc8c5a2f320d72b1637b50c6fc52f18ae79a5df84a0050::" providerId="AD" clId="Web-{D8B3F2DA-13F9-1A1A-ADFB-5C824E13EADB}" dt="2022-06-08T10:01:50.456" v="25"/>
          <ac:spMkLst>
            <pc:docMk/>
            <pc:sldMk cId="3213399342" sldId="305"/>
            <ac:spMk id="33" creationId="{40D6563D-300F-4C14-AE81-3208756D6454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06:13.119" v="48"/>
          <ac:spMkLst>
            <pc:docMk/>
            <pc:sldMk cId="3213399342" sldId="305"/>
            <ac:spMk id="34" creationId="{42021C51-3914-7861-45CF-2C2A01D32BD8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09:45.296" v="63"/>
          <ac:spMkLst>
            <pc:docMk/>
            <pc:sldMk cId="3213399342" sldId="305"/>
            <ac:spMk id="41" creationId="{ECD7377A-E3CE-A2F7-2E9A-AF3F0662B239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0:10:01.765" v="71" actId="1076"/>
          <ac:spMkLst>
            <pc:docMk/>
            <pc:sldMk cId="3213399342" sldId="305"/>
            <ac:spMk id="42" creationId="{E1B141C4-B146-D626-1F05-25556BC3885C}"/>
          </ac:spMkLst>
        </pc:spChg>
        <pc:grpChg chg="del">
          <ac:chgData name="게스트 사용자" userId="S::urn:spo:anon#00670efae5bcbaf86bcc8c5a2f320d72b1637b50c6fc52f18ae79a5df84a0050::" providerId="AD" clId="Web-{D8B3F2DA-13F9-1A1A-ADFB-5C824E13EADB}" dt="2022-06-08T09:57:11.168" v="0"/>
          <ac:grpSpMkLst>
            <pc:docMk/>
            <pc:sldMk cId="3213399342" sldId="305"/>
            <ac:grpSpMk id="11" creationId="{43122BBB-54B5-97DC-B1D7-790F65B5158C}"/>
          </ac:grpSpMkLst>
        </pc:grpChg>
        <pc:picChg chg="del">
          <ac:chgData name="게스트 사용자" userId="S::urn:spo:anon#00670efae5bcbaf86bcc8c5a2f320d72b1637b50c6fc52f18ae79a5df84a0050::" providerId="AD" clId="Web-{D8B3F2DA-13F9-1A1A-ADFB-5C824E13EADB}" dt="2022-06-08T10:01:16.439" v="15"/>
          <ac:picMkLst>
            <pc:docMk/>
            <pc:sldMk cId="3213399342" sldId="305"/>
            <ac:picMk id="2" creationId="{6BE97ABC-7789-9509-A7B8-50AB2D763C9B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7:58.466" v="2"/>
          <ac:picMkLst>
            <pc:docMk/>
            <pc:sldMk cId="3213399342" sldId="305"/>
            <ac:picMk id="4" creationId="{1BAC0E7E-7F88-7A0A-A531-93BEFD96B467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8:05.669" v="4"/>
          <ac:picMkLst>
            <pc:docMk/>
            <pc:sldMk cId="3213399342" sldId="305"/>
            <ac:picMk id="5" creationId="{3FE63A8C-B4AD-D66D-EABF-25AD6706234A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09:58:28.420" v="6"/>
          <ac:picMkLst>
            <pc:docMk/>
            <pc:sldMk cId="3213399342" sldId="305"/>
            <ac:picMk id="7" creationId="{6A10B66B-467E-E1C2-1FD2-73BF065DBFC3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0:05" v="8"/>
          <ac:picMkLst>
            <pc:docMk/>
            <pc:sldMk cId="3213399342" sldId="305"/>
            <ac:picMk id="8" creationId="{C6B64BDB-FDFC-E929-AC40-66E208528A48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3:11.052" v="40"/>
          <ac:picMkLst>
            <pc:docMk/>
            <pc:sldMk cId="3213399342" sldId="305"/>
            <ac:picMk id="10" creationId="{7A49A52E-05BE-C6FE-01CA-84D93096089A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3:07.974" v="39"/>
          <ac:picMkLst>
            <pc:docMk/>
            <pc:sldMk cId="3213399342" sldId="305"/>
            <ac:picMk id="12" creationId="{D3402539-20B1-255E-5FE5-3C8D9FAB41B5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9:24.421" v="55"/>
          <ac:picMkLst>
            <pc:docMk/>
            <pc:sldMk cId="3213399342" sldId="305"/>
            <ac:picMk id="13" creationId="{B2BA7B2A-FB40-EF33-5714-5BC88071993F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0:09:29.108" v="57"/>
          <ac:picMkLst>
            <pc:docMk/>
            <pc:sldMk cId="3213399342" sldId="305"/>
            <ac:picMk id="14" creationId="{6272455D-8866-348A-553E-E5A090B07A95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0:09:57.375" v="70" actId="14100"/>
          <ac:picMkLst>
            <pc:docMk/>
            <pc:sldMk cId="3213399342" sldId="305"/>
            <ac:picMk id="15" creationId="{002A024C-C8F3-FC64-D0A3-11106CF368E5}"/>
          </ac:picMkLst>
        </pc:picChg>
      </pc:sldChg>
      <pc:sldChg chg="addSp delSp modSp">
        <pc:chgData name="게스트 사용자" userId="S::urn:spo:anon#00670efae5bcbaf86bcc8c5a2f320d72b1637b50c6fc52f18ae79a5df84a0050::" providerId="AD" clId="Web-{D8B3F2DA-13F9-1A1A-ADFB-5C824E13EADB}" dt="2022-06-08T11:03:31.234" v="357" actId="1076"/>
        <pc:sldMkLst>
          <pc:docMk/>
          <pc:sldMk cId="566697460" sldId="308"/>
        </pc:sldMkLst>
        <pc:spChg chg="add mod">
          <ac:chgData name="게스트 사용자" userId="S::urn:spo:anon#00670efae5bcbaf86bcc8c5a2f320d72b1637b50c6fc52f18ae79a5df84a0050::" providerId="AD" clId="Web-{D8B3F2DA-13F9-1A1A-ADFB-5C824E13EADB}" dt="2022-06-08T10:41:53.717" v="142" actId="1076"/>
          <ac:spMkLst>
            <pc:docMk/>
            <pc:sldMk cId="566697460" sldId="308"/>
            <ac:spMk id="6" creationId="{7B3E0EB5-D703-15EB-6741-21E8CBD3EC30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23.715" v="326" actId="1076"/>
          <ac:spMkLst>
            <pc:docMk/>
            <pc:sldMk cId="566697460" sldId="308"/>
            <ac:spMk id="8" creationId="{B14F1A9F-29FA-04AF-314C-E28A5B8EEF73}"/>
          </ac:spMkLst>
        </pc:spChg>
        <pc:spChg chg="del">
          <ac:chgData name="게스트 사용자" userId="S::urn:spo:anon#00670efae5bcbaf86bcc8c5a2f320d72b1637b50c6fc52f18ae79a5df84a0050::" providerId="AD" clId="Web-{D8B3F2DA-13F9-1A1A-ADFB-5C824E13EADB}" dt="2022-06-08T10:41:38.935" v="138"/>
          <ac:spMkLst>
            <pc:docMk/>
            <pc:sldMk cId="566697460" sldId="308"/>
            <ac:spMk id="10" creationId="{DAF03075-65ED-4F33-A9B8-4CDB702B3A61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48:38.399" v="184"/>
          <ac:spMkLst>
            <pc:docMk/>
            <pc:sldMk cId="566697460" sldId="308"/>
            <ac:spMk id="11" creationId="{01B37F56-0390-E506-8252-5E72009F9693}"/>
          </ac:spMkLst>
        </pc:spChg>
        <pc:spChg chg="del">
          <ac:chgData name="게스트 사용자" userId="S::urn:spo:anon#00670efae5bcbaf86bcc8c5a2f320d72b1637b50c6fc52f18ae79a5df84a0050::" providerId="AD" clId="Web-{D8B3F2DA-13F9-1A1A-ADFB-5C824E13EADB}" dt="2022-06-08T10:41:38.920" v="137"/>
          <ac:spMkLst>
            <pc:docMk/>
            <pc:sldMk cId="566697460" sldId="308"/>
            <ac:spMk id="12" creationId="{245DFB55-B61C-4789-8F13-60D4E043777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75" v="331" actId="1076"/>
          <ac:spMkLst>
            <pc:docMk/>
            <pc:sldMk cId="566697460" sldId="308"/>
            <ac:spMk id="13" creationId="{995F5372-47D9-F72A-4FC1-459E67D1CFD4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2" actId="1076"/>
          <ac:spMkLst>
            <pc:docMk/>
            <pc:sldMk cId="566697460" sldId="308"/>
            <ac:spMk id="14" creationId="{CAA6E500-A66E-FCBD-62AF-DF6770DA7F31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0:24.683" v="208"/>
          <ac:spMkLst>
            <pc:docMk/>
            <pc:sldMk cId="566697460" sldId="308"/>
            <ac:spMk id="15" creationId="{379D1D55-CD51-708D-F886-421ED39C6A3A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0:51.480" v="215"/>
          <ac:spMkLst>
            <pc:docMk/>
            <pc:sldMk cId="566697460" sldId="308"/>
            <ac:spMk id="16" creationId="{6995ECBF-AB32-E1D8-2AF6-DE4217F3355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3" actId="1076"/>
          <ac:spMkLst>
            <pc:docMk/>
            <pc:sldMk cId="566697460" sldId="308"/>
            <ac:spMk id="17" creationId="{46F81812-B0C5-EB36-D245-D60CBA3F2AA6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1:03:31.234" v="357" actId="1076"/>
          <ac:spMkLst>
            <pc:docMk/>
            <pc:sldMk cId="566697460" sldId="308"/>
            <ac:spMk id="18" creationId="{14E1E5A0-3B6B-FD04-AE75-A4DCF89BED21}"/>
          </ac:spMkLst>
        </pc:spChg>
        <pc:spChg chg="add del">
          <ac:chgData name="게스트 사용자" userId="S::urn:spo:anon#00670efae5bcbaf86bcc8c5a2f320d72b1637b50c6fc52f18ae79a5df84a0050::" providerId="AD" clId="Web-{D8B3F2DA-13F9-1A1A-ADFB-5C824E13EADB}" dt="2022-06-08T10:51:40.247" v="249"/>
          <ac:spMkLst>
            <pc:docMk/>
            <pc:sldMk cId="566697460" sldId="308"/>
            <ac:spMk id="18" creationId="{B1668FE1-A747-B64D-D2B0-925A8ECE4F57}"/>
          </ac:spMkLst>
        </pc:spChg>
        <pc:spChg chg="add del">
          <ac:chgData name="게스트 사용자" userId="S::urn:spo:anon#00670efae5bcbaf86bcc8c5a2f320d72b1637b50c6fc52f18ae79a5df84a0050::" providerId="AD" clId="Web-{D8B3F2DA-13F9-1A1A-ADFB-5C824E13EADB}" dt="2022-06-08T10:51:46.247" v="251"/>
          <ac:spMkLst>
            <pc:docMk/>
            <pc:sldMk cId="566697460" sldId="308"/>
            <ac:spMk id="19" creationId="{B1668FE1-A747-B64D-D2B0-925A8ECE4F5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590" v="334" actId="1076"/>
          <ac:spMkLst>
            <pc:docMk/>
            <pc:sldMk cId="566697460" sldId="308"/>
            <ac:spMk id="20" creationId="{197D0AB5-8F98-4EE5-B92F-0A771C86DEF3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2:46.749" v="264"/>
          <ac:spMkLst>
            <pc:docMk/>
            <pc:sldMk cId="566697460" sldId="308"/>
            <ac:spMk id="21" creationId="{AF7CD0C6-B32E-125A-DC76-DEE08D86F59E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3:24.578" v="272"/>
          <ac:spMkLst>
            <pc:docMk/>
            <pc:sldMk cId="566697460" sldId="308"/>
            <ac:spMk id="22" creationId="{D24DB5CE-52C3-85AF-B5B9-2B064129EF2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606" v="335" actId="1076"/>
          <ac:spMkLst>
            <pc:docMk/>
            <pc:sldMk cId="566697460" sldId="308"/>
            <ac:spMk id="23" creationId="{F56B33E2-1887-04F5-C630-ACDE44516DC7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1:34.622" v="336" actId="1076"/>
          <ac:spMkLst>
            <pc:docMk/>
            <pc:sldMk cId="566697460" sldId="308"/>
            <ac:spMk id="26" creationId="{D401A86A-DB94-6E69-F050-B45077A88E62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0:56:18.285" v="310"/>
          <ac:spMkLst>
            <pc:docMk/>
            <pc:sldMk cId="566697460" sldId="308"/>
            <ac:spMk id="27" creationId="{AF741529-F664-53B2-35D3-16D0E44EC7C3}"/>
          </ac:spMkLst>
        </pc:spChg>
        <pc:spChg chg="add del mod">
          <ac:chgData name="게스트 사용자" userId="S::urn:spo:anon#00670efae5bcbaf86bcc8c5a2f320d72b1637b50c6fc52f18ae79a5df84a0050::" providerId="AD" clId="Web-{D8B3F2DA-13F9-1A1A-ADFB-5C824E13EADB}" dt="2022-06-08T11:02:05.388" v="348"/>
          <ac:spMkLst>
            <pc:docMk/>
            <pc:sldMk cId="566697460" sldId="308"/>
            <ac:spMk id="28" creationId="{82BC6628-A378-3968-0C31-339C4BCCB971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1:02:12.122" v="350" actId="14100"/>
          <ac:spMkLst>
            <pc:docMk/>
            <pc:sldMk cId="566697460" sldId="308"/>
            <ac:spMk id="32" creationId="{EEAE82F6-F2B9-180F-1A6A-54747946307C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1:01:34.528" v="327" actId="1076"/>
          <ac:picMkLst>
            <pc:docMk/>
            <pc:sldMk cId="566697460" sldId="308"/>
            <ac:picMk id="2" creationId="{4FC4706D-77BE-3853-3E12-BBBE5B9BC405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43" v="328" actId="1076"/>
          <ac:picMkLst>
            <pc:docMk/>
            <pc:sldMk cId="566697460" sldId="308"/>
            <ac:picMk id="3" creationId="{B1A25A86-3AC6-4CEF-B766-3327652CB1D2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43" v="329" actId="1076"/>
          <ac:picMkLst>
            <pc:docMk/>
            <pc:sldMk cId="566697460" sldId="308"/>
            <ac:picMk id="4" creationId="{9FD40DAF-B1C8-2A21-E502-3B2665461531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34.559" v="330" actId="1076"/>
          <ac:picMkLst>
            <pc:docMk/>
            <pc:sldMk cId="566697460" sldId="308"/>
            <ac:picMk id="5" creationId="{B2EC641C-13E8-E141-0CF8-75EE65E2F422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1:00:18.682" v="318"/>
          <ac:picMkLst>
            <pc:docMk/>
            <pc:sldMk cId="566697460" sldId="308"/>
            <ac:picMk id="9" creationId="{53ABBD04-1868-C2C6-CBBF-C95528CFBE76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1:41.950" v="341" actId="1076"/>
          <ac:picMkLst>
            <pc:docMk/>
            <pc:sldMk cId="566697460" sldId="308"/>
            <ac:picMk id="29" creationId="{D273E790-708A-4428-B06E-61D367852273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1:01:53.825" v="344"/>
          <ac:picMkLst>
            <pc:docMk/>
            <pc:sldMk cId="566697460" sldId="308"/>
            <ac:picMk id="30" creationId="{8D1D5069-8C7C-A016-4D89-4171473A2857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1:02:48.123" v="356" actId="1076"/>
          <ac:picMkLst>
            <pc:docMk/>
            <pc:sldMk cId="566697460" sldId="308"/>
            <ac:picMk id="33" creationId="{08D04974-514A-7CAE-8EA2-87FC78C05C57}"/>
          </ac:picMkLst>
        </pc:picChg>
        <pc:cxnChg chg="add del mod">
          <ac:chgData name="게스트 사용자" userId="S::urn:spo:anon#00670efae5bcbaf86bcc8c5a2f320d72b1637b50c6fc52f18ae79a5df84a0050::" providerId="AD" clId="Web-{D8B3F2DA-13F9-1A1A-ADFB-5C824E13EADB}" dt="2022-06-08T10:54:34.595" v="288"/>
          <ac:cxnSpMkLst>
            <pc:docMk/>
            <pc:sldMk cId="566697460" sldId="308"/>
            <ac:cxnSpMk id="24" creationId="{103B11C3-6875-AFC7-8DD0-A98BC93E7D04}"/>
          </ac:cxnSpMkLst>
        </pc:cxnChg>
        <pc:cxnChg chg="add del mod">
          <ac:chgData name="게스트 사용자" userId="S::urn:spo:anon#00670efae5bcbaf86bcc8c5a2f320d72b1637b50c6fc52f18ae79a5df84a0050::" providerId="AD" clId="Web-{D8B3F2DA-13F9-1A1A-ADFB-5C824E13EADB}" dt="2022-06-08T10:55:18.065" v="295"/>
          <ac:cxnSpMkLst>
            <pc:docMk/>
            <pc:sldMk cId="566697460" sldId="308"/>
            <ac:cxnSpMk id="25" creationId="{405A04FB-B5CB-A08D-88A0-CE0C34EEEA76}"/>
          </ac:cxnSpMkLst>
        </pc:cxn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20:37.300" v="495" actId="1076"/>
        <pc:sldMkLst>
          <pc:docMk/>
          <pc:sldMk cId="806722316" sldId="320"/>
        </pc:sldMkLst>
        <pc:spChg chg="mod">
          <ac:chgData name="게스트 사용자" userId="S::urn:spo:anon#00670efae5bcbaf86bcc8c5a2f320d72b1637b50c6fc52f18ae79a5df84a0050::" providerId="AD" clId="Web-{D8B3F2DA-13F9-1A1A-ADFB-5C824E13EADB}" dt="2022-06-08T12:18:19.703" v="488" actId="1076"/>
          <ac:spMkLst>
            <pc:docMk/>
            <pc:sldMk cId="806722316" sldId="320"/>
            <ac:spMk id="3" creationId="{96B24FF7-4BA8-7976-5F20-2915812D22E3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2:19:33.611" v="493" actId="1076"/>
          <ac:spMkLst>
            <pc:docMk/>
            <pc:sldMk cId="806722316" sldId="320"/>
            <ac:spMk id="6" creationId="{66C176A5-0DC0-162E-3B9D-B72864CB8CC9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18:15.703" v="487" actId="1076"/>
          <ac:spMkLst>
            <pc:docMk/>
            <pc:sldMk cId="806722316" sldId="320"/>
            <ac:spMk id="8" creationId="{93A77352-15E3-4989-8648-8913FBDE9712}"/>
          </ac:spMkLst>
        </pc:spChg>
        <pc:spChg chg="add mod">
          <ac:chgData name="게스트 사용자" userId="S::urn:spo:anon#00670efae5bcbaf86bcc8c5a2f320d72b1637b50c6fc52f18ae79a5df84a0050::" providerId="AD" clId="Web-{D8B3F2DA-13F9-1A1A-ADFB-5C824E13EADB}" dt="2022-06-08T12:20:37.300" v="495" actId="1076"/>
          <ac:spMkLst>
            <pc:docMk/>
            <pc:sldMk cId="806722316" sldId="320"/>
            <ac:spMk id="10" creationId="{C18001CF-5774-FDFF-71DC-FE331F701416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19:20.657" v="489" actId="1076"/>
          <ac:picMkLst>
            <pc:docMk/>
            <pc:sldMk cId="806722316" sldId="320"/>
            <ac:picMk id="2" creationId="{C3644702-E048-3F37-CE89-511F293594CC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19:20.673" v="490" actId="1076"/>
          <ac:picMkLst>
            <pc:docMk/>
            <pc:sldMk cId="806722316" sldId="320"/>
            <ac:picMk id="4" creationId="{F5DF95DB-2968-3942-496A-FA579D04BC89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19:20.704" v="491" actId="1076"/>
          <ac:picMkLst>
            <pc:docMk/>
            <pc:sldMk cId="806722316" sldId="320"/>
            <ac:picMk id="5" creationId="{8CC696E9-DDC0-7E36-B1AE-1DE2C3B48BD4}"/>
          </ac:picMkLst>
        </pc:picChg>
      </pc:sldChg>
      <pc:sldChg chg="modSp">
        <pc:chgData name="게스트 사용자" userId="S::urn:spo:anon#00670efae5bcbaf86bcc8c5a2f320d72b1637b50c6fc52f18ae79a5df84a0050::" providerId="AD" clId="Web-{D8B3F2DA-13F9-1A1A-ADFB-5C824E13EADB}" dt="2022-06-08T11:11:50.106" v="417" actId="20577"/>
        <pc:sldMkLst>
          <pc:docMk/>
          <pc:sldMk cId="411321381" sldId="322"/>
        </pc:sldMkLst>
        <pc:spChg chg="mod">
          <ac:chgData name="게스트 사용자" userId="S::urn:spo:anon#00670efae5bcbaf86bcc8c5a2f320d72b1637b50c6fc52f18ae79a5df84a0050::" providerId="AD" clId="Web-{D8B3F2DA-13F9-1A1A-ADFB-5C824E13EADB}" dt="2022-06-08T11:11:50.106" v="417" actId="20577"/>
          <ac:spMkLst>
            <pc:docMk/>
            <pc:sldMk cId="411321381" sldId="322"/>
            <ac:spMk id="192" creationId="{00000000-0000-0000-0000-000000000000}"/>
          </ac:spMkLst>
        </pc:sp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31:55.807" v="500" actId="1076"/>
        <pc:sldMkLst>
          <pc:docMk/>
          <pc:sldMk cId="280803386" sldId="326"/>
        </pc:sldMkLst>
        <pc:picChg chg="mod">
          <ac:chgData name="게스트 사용자" userId="S::urn:spo:anon#00670efae5bcbaf86bcc8c5a2f320d72b1637b50c6fc52f18ae79a5df84a0050::" providerId="AD" clId="Web-{D8B3F2DA-13F9-1A1A-ADFB-5C824E13EADB}" dt="2022-06-08T12:31:54.416" v="499" actId="1076"/>
          <ac:picMkLst>
            <pc:docMk/>
            <pc:sldMk cId="280803386" sldId="326"/>
            <ac:picMk id="2" creationId="{F9A2539F-8E14-E6FD-5FC9-0CD26C3872AB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31:55.807" v="500" actId="1076"/>
          <ac:picMkLst>
            <pc:docMk/>
            <pc:sldMk cId="280803386" sldId="326"/>
            <ac:picMk id="3" creationId="{F8EEEFE7-1233-8B3B-F12C-CF9176E9E863}"/>
          </ac:picMkLst>
        </pc:picChg>
      </pc:sldChg>
      <pc:sldChg chg="addSp modSp">
        <pc:chgData name="게스트 사용자" userId="S::urn:spo:anon#00670efae5bcbaf86bcc8c5a2f320d72b1637b50c6fc52f18ae79a5df84a0050::" providerId="AD" clId="Web-{D8B3F2DA-13F9-1A1A-ADFB-5C824E13EADB}" dt="2022-06-08T12:37:26.627" v="517" actId="1076"/>
        <pc:sldMkLst>
          <pc:docMk/>
          <pc:sldMk cId="3684813509" sldId="327"/>
        </pc:sldMkLst>
        <pc:spChg chg="add mod">
          <ac:chgData name="게스트 사용자" userId="S::urn:spo:anon#00670efae5bcbaf86bcc8c5a2f320d72b1637b50c6fc52f18ae79a5df84a0050::" providerId="AD" clId="Web-{D8B3F2DA-13F9-1A1A-ADFB-5C824E13EADB}" dt="2022-06-08T12:37:26.627" v="517" actId="1076"/>
          <ac:spMkLst>
            <pc:docMk/>
            <pc:sldMk cId="3684813509" sldId="327"/>
            <ac:spMk id="5" creationId="{98BFB766-AAF3-4443-8C6C-EEF2FC72C5FF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36:42.751" v="508" actId="1076"/>
          <ac:spMkLst>
            <pc:docMk/>
            <pc:sldMk cId="3684813509" sldId="327"/>
            <ac:spMk id="31" creationId="{685D3E5E-A934-14D5-C264-F40129750524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36:49.189" v="509" actId="1076"/>
          <ac:spMkLst>
            <pc:docMk/>
            <pc:sldMk cId="3684813509" sldId="327"/>
            <ac:spMk id="35" creationId="{A86CDB7D-62C2-1FA6-EA3D-FEC7A77F904D}"/>
          </ac:spMkLst>
        </pc:spChg>
        <pc:picChg chg="add mod">
          <ac:chgData name="게스트 사용자" userId="S::urn:spo:anon#00670efae5bcbaf86bcc8c5a2f320d72b1637b50c6fc52f18ae79a5df84a0050::" providerId="AD" clId="Web-{D8B3F2DA-13F9-1A1A-ADFB-5C824E13EADB}" dt="2022-06-08T12:37:26.627" v="516" actId="1076"/>
          <ac:picMkLst>
            <pc:docMk/>
            <pc:sldMk cId="3684813509" sldId="327"/>
            <ac:picMk id="2" creationId="{7953E4AB-5F5E-A8C2-14DB-8FEA8F8AFF3D}"/>
          </ac:picMkLst>
        </pc:picChg>
      </pc:sldChg>
      <pc:sldChg chg="modSp">
        <pc:chgData name="게스트 사용자" userId="S::urn:spo:anon#00670efae5bcbaf86bcc8c5a2f320d72b1637b50c6fc52f18ae79a5df84a0050::" providerId="AD" clId="Web-{D8B3F2DA-13F9-1A1A-ADFB-5C824E13EADB}" dt="2022-06-08T11:08:30.913" v="386" actId="14100"/>
        <pc:sldMkLst>
          <pc:docMk/>
          <pc:sldMk cId="2693485594" sldId="331"/>
        </pc:sldMkLst>
        <pc:picChg chg="mod">
          <ac:chgData name="게스트 사용자" userId="S::urn:spo:anon#00670efae5bcbaf86bcc8c5a2f320d72b1637b50c6fc52f18ae79a5df84a0050::" providerId="AD" clId="Web-{D8B3F2DA-13F9-1A1A-ADFB-5C824E13EADB}" dt="2022-06-08T11:05:39.253" v="375" actId="14100"/>
          <ac:picMkLst>
            <pc:docMk/>
            <pc:sldMk cId="2693485594" sldId="331"/>
            <ac:picMk id="5" creationId="{5ED43741-2E66-CEC3-9365-8E568BFCA2CB}"/>
          </ac:picMkLst>
        </pc:picChg>
        <pc:picChg chg="mod">
          <ac:chgData name="게스트 사용자" userId="S::urn:spo:anon#00670efae5bcbaf86bcc8c5a2f320d72b1637b50c6fc52f18ae79a5df84a0050::" providerId="AD" clId="Web-{D8B3F2DA-13F9-1A1A-ADFB-5C824E13EADB}" dt="2022-06-08T11:08:30.913" v="386" actId="14100"/>
          <ac:picMkLst>
            <pc:docMk/>
            <pc:sldMk cId="2693485594" sldId="331"/>
            <ac:picMk id="9" creationId="{354BEFAB-D1E3-836F-11ED-32195DAAA570}"/>
          </ac:picMkLst>
        </pc:picChg>
      </pc:sldChg>
      <pc:sldChg chg="add del replId">
        <pc:chgData name="게스트 사용자" userId="S::urn:spo:anon#00670efae5bcbaf86bcc8c5a2f320d72b1637b50c6fc52f18ae79a5df84a0050::" providerId="AD" clId="Web-{D8B3F2DA-13F9-1A1A-ADFB-5C824E13EADB}" dt="2022-06-08T10:52:20.920" v="257"/>
        <pc:sldMkLst>
          <pc:docMk/>
          <pc:sldMk cId="1926615323" sldId="332"/>
        </pc:sldMkLst>
      </pc:sldChg>
      <pc:sldChg chg="add del replId">
        <pc:chgData name="게스트 사용자" userId="S::urn:spo:anon#00670efae5bcbaf86bcc8c5a2f320d72b1637b50c6fc52f18ae79a5df84a0050::" providerId="AD" clId="Web-{D8B3F2DA-13F9-1A1A-ADFB-5C824E13EADB}" dt="2022-06-08T10:55:24.628" v="297"/>
        <pc:sldMkLst>
          <pc:docMk/>
          <pc:sldMk cId="669139415" sldId="334"/>
        </pc:sldMkLst>
      </pc:sldChg>
      <pc:sldChg chg="addSp delSp modSp add replId">
        <pc:chgData name="게스트 사용자" userId="S::urn:spo:anon#00670efae5bcbaf86bcc8c5a2f320d72b1637b50c6fc52f18ae79a5df84a0050::" providerId="AD" clId="Web-{D8B3F2DA-13F9-1A1A-ADFB-5C824E13EADB}" dt="2022-06-08T12:06:46.686" v="471" actId="1076"/>
        <pc:sldMkLst>
          <pc:docMk/>
          <pc:sldMk cId="796938944" sldId="338"/>
        </pc:sldMkLst>
        <pc:spChg chg="del">
          <ac:chgData name="게스트 사용자" userId="S::urn:spo:anon#00670efae5bcbaf86bcc8c5a2f320d72b1637b50c6fc52f18ae79a5df84a0050::" providerId="AD" clId="Web-{D8B3F2DA-13F9-1A1A-ADFB-5C824E13EADB}" dt="2022-06-08T12:03:45.145" v="437"/>
          <ac:spMkLst>
            <pc:docMk/>
            <pc:sldMk cId="796938944" sldId="338"/>
            <ac:spMk id="7" creationId="{7292AA1C-1C63-4CD0-8B75-0C72A7EE1B6B}"/>
          </ac:spMkLst>
        </pc:spChg>
        <pc:spChg chg="mod">
          <ac:chgData name="게스트 사용자" userId="S::urn:spo:anon#00670efae5bcbaf86bcc8c5a2f320d72b1637b50c6fc52f18ae79a5df84a0050::" providerId="AD" clId="Web-{D8B3F2DA-13F9-1A1A-ADFB-5C824E13EADB}" dt="2022-06-08T12:05:21.069" v="466" actId="1076"/>
          <ac:spMkLst>
            <pc:docMk/>
            <pc:sldMk cId="796938944" sldId="338"/>
            <ac:spMk id="8" creationId="{93A77352-15E3-4989-8648-8913FBDE9712}"/>
          </ac:spMkLst>
        </pc:spChg>
        <pc:picChg chg="del">
          <ac:chgData name="게스트 사용자" userId="S::urn:spo:anon#00670efae5bcbaf86bcc8c5a2f320d72b1637b50c6fc52f18ae79a5df84a0050::" providerId="AD" clId="Web-{D8B3F2DA-13F9-1A1A-ADFB-5C824E13EADB}" dt="2022-06-08T12:03:50.098" v="440"/>
          <ac:picMkLst>
            <pc:docMk/>
            <pc:sldMk cId="796938944" sldId="338"/>
            <ac:picMk id="2" creationId="{609986F3-BA8F-95BF-281B-4FA8C4F1B88C}"/>
          </ac:picMkLst>
        </pc:picChg>
        <pc:picChg chg="del">
          <ac:chgData name="게스트 사용자" userId="S::urn:spo:anon#00670efae5bcbaf86bcc8c5a2f320d72b1637b50c6fc52f18ae79a5df84a0050::" providerId="AD" clId="Web-{D8B3F2DA-13F9-1A1A-ADFB-5C824E13EADB}" dt="2022-06-08T12:03:50.098" v="439"/>
          <ac:picMkLst>
            <pc:docMk/>
            <pc:sldMk cId="796938944" sldId="338"/>
            <ac:picMk id="3" creationId="{CEC047E7-E06F-6DD5-05B8-87D46B5418CC}"/>
          </ac:picMkLst>
        </pc:picChg>
        <pc:picChg chg="del">
          <ac:chgData name="게스트 사용자" userId="S::urn:spo:anon#00670efae5bcbaf86bcc8c5a2f320d72b1637b50c6fc52f18ae79a5df84a0050::" providerId="AD" clId="Web-{D8B3F2DA-13F9-1A1A-ADFB-5C824E13EADB}" dt="2022-06-08T12:03:50.098" v="438"/>
          <ac:picMkLst>
            <pc:docMk/>
            <pc:sldMk cId="796938944" sldId="338"/>
            <ac:picMk id="4" creationId="{47CD3272-F34B-ADE6-3416-BDCE63878969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288" v="460" actId="1076"/>
          <ac:picMkLst>
            <pc:docMk/>
            <pc:sldMk cId="796938944" sldId="338"/>
            <ac:picMk id="5" creationId="{37607CF2-D955-03FB-841E-328250FA4745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2:04:10.536" v="448"/>
          <ac:picMkLst>
            <pc:docMk/>
            <pc:sldMk cId="796938944" sldId="338"/>
            <ac:picMk id="6" creationId="{3630E6CC-4B91-BDF9-D533-1B22A9DA3CB2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303" v="461" actId="1076"/>
          <ac:picMkLst>
            <pc:docMk/>
            <pc:sldMk cId="796938944" sldId="338"/>
            <ac:picMk id="9" creationId="{9ABBB5B8-630B-A8B0-7EBD-74BAA5636E84}"/>
          </ac:picMkLst>
        </pc:picChg>
        <pc:picChg chg="add del mod">
          <ac:chgData name="게스트 사용자" userId="S::urn:spo:anon#00670efae5bcbaf86bcc8c5a2f320d72b1637b50c6fc52f18ae79a5df84a0050::" providerId="AD" clId="Web-{D8B3F2DA-13F9-1A1A-ADFB-5C824E13EADB}" dt="2022-06-08T12:06:16.763" v="467"/>
          <ac:picMkLst>
            <pc:docMk/>
            <pc:sldMk cId="796938944" sldId="338"/>
            <ac:picMk id="10" creationId="{EBDE0FF6-533C-0263-F286-09B2F0957AA0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5:04.319" v="462" actId="1076"/>
          <ac:picMkLst>
            <pc:docMk/>
            <pc:sldMk cId="796938944" sldId="338"/>
            <ac:picMk id="11" creationId="{1394EAAC-BF6D-05E5-31D8-425E0DD71021}"/>
          </ac:picMkLst>
        </pc:picChg>
        <pc:picChg chg="add mod">
          <ac:chgData name="게스트 사용자" userId="S::urn:spo:anon#00670efae5bcbaf86bcc8c5a2f320d72b1637b50c6fc52f18ae79a5df84a0050::" providerId="AD" clId="Web-{D8B3F2DA-13F9-1A1A-ADFB-5C824E13EADB}" dt="2022-06-08T12:06:46.686" v="471" actId="1076"/>
          <ac:picMkLst>
            <pc:docMk/>
            <pc:sldMk cId="796938944" sldId="338"/>
            <ac:picMk id="12" creationId="{ACE642B5-7538-A489-BAE6-EB45143DD2A9}"/>
          </ac:picMkLst>
        </pc:picChg>
      </pc:sldChg>
    </pc:docChg>
  </pc:docChgLst>
  <pc:docChgLst>
    <pc:chgData name="게스트 사용자" userId="S::urn:spo:anon#00670efae5bcbaf86bcc8c5a2f320d72b1637b50c6fc52f18ae79a5df84a0050::" providerId="AD" clId="Web-{869CCD64-FFD4-4C13-A91D-EB7C5B6F672C}"/>
    <pc:docChg chg="addSld modSld">
      <pc:chgData name="게스트 사용자" userId="S::urn:spo:anon#00670efae5bcbaf86bcc8c5a2f320d72b1637b50c6fc52f18ae79a5df84a0050::" providerId="AD" clId="Web-{869CCD64-FFD4-4C13-A91D-EB7C5B6F672C}" dt="2022-06-08T06:43:47.282" v="251" actId="20577"/>
      <pc:docMkLst>
        <pc:docMk/>
      </pc:docMkLst>
      <pc:sldChg chg="addSp delSp modSp add replId">
        <pc:chgData name="게스트 사용자" userId="S::urn:spo:anon#00670efae5bcbaf86bcc8c5a2f320d72b1637b50c6fc52f18ae79a5df84a0050::" providerId="AD" clId="Web-{869CCD64-FFD4-4C13-A91D-EB7C5B6F672C}" dt="2022-06-08T06:43:47.282" v="251" actId="20577"/>
        <pc:sldMkLst>
          <pc:docMk/>
          <pc:sldMk cId="1991086338" sldId="310"/>
        </pc:sldMkLst>
        <pc:spChg chg="add mod ord">
          <ac:chgData name="게스트 사용자" userId="S::urn:spo:anon#00670efae5bcbaf86bcc8c5a2f320d72b1637b50c6fc52f18ae79a5df84a0050::" providerId="AD" clId="Web-{869CCD64-FFD4-4C13-A91D-EB7C5B6F672C}" dt="2022-06-08T06:39:18.792" v="90" actId="1076"/>
          <ac:spMkLst>
            <pc:docMk/>
            <pc:sldMk cId="1991086338" sldId="310"/>
            <ac:spMk id="3" creationId="{A3D9DE88-A6CE-D219-714A-2271354E4E16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8" actId="1076"/>
          <ac:spMkLst>
            <pc:docMk/>
            <pc:sldMk cId="1991086338" sldId="310"/>
            <ac:spMk id="4" creationId="{0C1271BC-1E47-181A-A9FD-04996222868B}"/>
          </ac:spMkLst>
        </pc:spChg>
        <pc:spChg chg="del mod">
          <ac:chgData name="게스트 사용자" userId="S::urn:spo:anon#00670efae5bcbaf86bcc8c5a2f320d72b1637b50c6fc52f18ae79a5df84a0050::" providerId="AD" clId="Web-{869CCD64-FFD4-4C13-A91D-EB7C5B6F672C}" dt="2022-06-08T06:37:03.492" v="18"/>
          <ac:spMkLst>
            <pc:docMk/>
            <pc:sldMk cId="1991086338" sldId="310"/>
            <ac:spMk id="5" creationId="{466AD83C-DEAF-45BD-8D7D-3FF2D8416E47}"/>
          </ac:spMkLst>
        </pc:spChg>
        <pc:spChg chg="mod">
          <ac:chgData name="게스트 사용자" userId="S::urn:spo:anon#00670efae5bcbaf86bcc8c5a2f320d72b1637b50c6fc52f18ae79a5df84a0050::" providerId="AD" clId="Web-{869CCD64-FFD4-4C13-A91D-EB7C5B6F672C}" dt="2022-06-08T06:39:12.995" v="89" actId="1076"/>
          <ac:spMkLst>
            <pc:docMk/>
            <pc:sldMk cId="1991086338" sldId="310"/>
            <ac:spMk id="6" creationId="{302835E0-9861-4B37-B957-73F9C55FCF69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7:26.930" v="24"/>
          <ac:spMkLst>
            <pc:docMk/>
            <pc:sldMk cId="1991086338" sldId="310"/>
            <ac:spMk id="7" creationId="{EAF72DDF-AB5E-C855-7D24-6A6D29706511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792" v="91" actId="1076"/>
          <ac:spMkLst>
            <pc:docMk/>
            <pc:sldMk cId="1991086338" sldId="310"/>
            <ac:spMk id="8" creationId="{76C4F9C7-CE5A-97DF-BCAA-347455002850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08" v="92" actId="1076"/>
          <ac:spMkLst>
            <pc:docMk/>
            <pc:sldMk cId="1991086338" sldId="310"/>
            <ac:spMk id="9" creationId="{A03ACF48-6F05-3F67-41EC-4C089AC4C87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08" v="93" actId="1076"/>
          <ac:spMkLst>
            <pc:docMk/>
            <pc:sldMk cId="1991086338" sldId="310"/>
            <ac:spMk id="10" creationId="{DC2C70E2-15F8-44D4-D843-CEBD79806D83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4" actId="1076"/>
          <ac:spMkLst>
            <pc:docMk/>
            <pc:sldMk cId="1991086338" sldId="310"/>
            <ac:spMk id="11" creationId="{CDB9E179-F3FB-46A9-DE1E-1B21C5562D0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5" actId="1076"/>
          <ac:spMkLst>
            <pc:docMk/>
            <pc:sldMk cId="1991086338" sldId="310"/>
            <ac:spMk id="12" creationId="{96D8BCEA-56ED-B02C-E11C-C56B4C97CF39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23" v="96" actId="1076"/>
          <ac:spMkLst>
            <pc:docMk/>
            <pc:sldMk cId="1991086338" sldId="310"/>
            <ac:spMk id="13" creationId="{18E32BAC-1302-ED91-8A4A-8FD93721582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7" actId="1076"/>
          <ac:spMkLst>
            <pc:docMk/>
            <pc:sldMk cId="1991086338" sldId="310"/>
            <ac:spMk id="14" creationId="{DA23B53C-8E2A-ECA2-0C02-077CEC66E5A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70"/>
          <ac:spMkLst>
            <pc:docMk/>
            <pc:sldMk cId="1991086338" sldId="310"/>
            <ac:spMk id="15" creationId="{F2C8F5A8-5DEF-0336-1EBD-84D33B8F40C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9"/>
          <ac:spMkLst>
            <pc:docMk/>
            <pc:sldMk cId="1991086338" sldId="310"/>
            <ac:spMk id="16" creationId="{34604E68-EFFE-CEF8-CACB-777B1B0CF3C8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8"/>
          <ac:spMkLst>
            <pc:docMk/>
            <pc:sldMk cId="1991086338" sldId="310"/>
            <ac:spMk id="17" creationId="{411F2225-715F-1229-9468-5136E5C7354C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7"/>
          <ac:spMkLst>
            <pc:docMk/>
            <pc:sldMk cId="1991086338" sldId="310"/>
            <ac:spMk id="18" creationId="{CD9ADBED-8ABE-3498-1E2E-CDFC7F264DDF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6"/>
          <ac:spMkLst>
            <pc:docMk/>
            <pc:sldMk cId="1991086338" sldId="310"/>
            <ac:spMk id="19" creationId="{42273731-5F17-80E4-DB7A-478F7B530A3A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5"/>
          <ac:spMkLst>
            <pc:docMk/>
            <pc:sldMk cId="1991086338" sldId="310"/>
            <ac:spMk id="20" creationId="{54C7B6A5-6641-7F52-D688-568A592B20FE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4"/>
          <ac:spMkLst>
            <pc:docMk/>
            <pc:sldMk cId="1991086338" sldId="310"/>
            <ac:spMk id="21" creationId="{503015CC-2849-67CA-B9EB-A4FD8E4F772D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38:50.838" v="63"/>
          <ac:spMkLst>
            <pc:docMk/>
            <pc:sldMk cId="1991086338" sldId="310"/>
            <ac:spMk id="22" creationId="{44FD8CA8-0F35-805F-0705-00EF09F8CD1B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39" v="99" actId="1076"/>
          <ac:spMkLst>
            <pc:docMk/>
            <pc:sldMk cId="1991086338" sldId="310"/>
            <ac:spMk id="23" creationId="{00C700DE-159E-71BA-2389-95C27680C71C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0" actId="1076"/>
          <ac:spMkLst>
            <pc:docMk/>
            <pc:sldMk cId="1991086338" sldId="310"/>
            <ac:spMk id="24" creationId="{C201D833-A74D-1089-E058-90AACF492501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1" actId="1076"/>
          <ac:spMkLst>
            <pc:docMk/>
            <pc:sldMk cId="1991086338" sldId="310"/>
            <ac:spMk id="25" creationId="{44658DCF-FBD7-241F-DD8A-E85EC1CE0C9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55" v="102" actId="1076"/>
          <ac:spMkLst>
            <pc:docMk/>
            <pc:sldMk cId="1991086338" sldId="310"/>
            <ac:spMk id="26" creationId="{2C8168CD-2371-403A-BB0E-3B333452E745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3" actId="1076"/>
          <ac:spMkLst>
            <pc:docMk/>
            <pc:sldMk cId="1991086338" sldId="310"/>
            <ac:spMk id="27" creationId="{81DA8E25-6279-61B9-05C7-38A7EBBD73AA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4" actId="1076"/>
          <ac:spMkLst>
            <pc:docMk/>
            <pc:sldMk cId="1991086338" sldId="310"/>
            <ac:spMk id="28" creationId="{68315946-9C71-55CC-4DFC-FBEFE8AADEBB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70" v="105" actId="1076"/>
          <ac:spMkLst>
            <pc:docMk/>
            <pc:sldMk cId="1991086338" sldId="310"/>
            <ac:spMk id="29" creationId="{2E9A6AB7-02E4-7F90-43A4-72AED516CC26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18.886" v="106" actId="1076"/>
          <ac:spMkLst>
            <pc:docMk/>
            <pc:sldMk cId="1991086338" sldId="310"/>
            <ac:spMk id="30" creationId="{18EEDFFD-366B-ADA7-0556-2042F84241C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39:49.480" v="111" actId="14100"/>
          <ac:spMkLst>
            <pc:docMk/>
            <pc:sldMk cId="1991086338" sldId="310"/>
            <ac:spMk id="31" creationId="{685D3E5E-A934-14D5-C264-F40129750524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0:27.825" v="152" actId="14100"/>
          <ac:spMkLst>
            <pc:docMk/>
            <pc:sldMk cId="1991086338" sldId="310"/>
            <ac:spMk id="32" creationId="{51F14C9A-8EDA-96BB-D536-0136638B278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27" v="169" actId="1076"/>
          <ac:spMkLst>
            <pc:docMk/>
            <pc:sldMk cId="1991086338" sldId="310"/>
            <ac:spMk id="33" creationId="{01793BA8-389B-B411-9298-47CAD9DBA00D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43" v="170" actId="1076"/>
          <ac:spMkLst>
            <pc:docMk/>
            <pc:sldMk cId="1991086338" sldId="310"/>
            <ac:spMk id="34" creationId="{BE87B6B4-7150-FDB2-3970-EF762335DE3E}"/>
          </ac:spMkLst>
        </pc:spChg>
        <pc:spChg chg="add del">
          <ac:chgData name="게스트 사용자" userId="S::urn:spo:anon#00670efae5bcbaf86bcc8c5a2f320d72b1637b50c6fc52f18ae79a5df84a0050::" providerId="AD" clId="Web-{869CCD64-FFD4-4C13-A91D-EB7C5B6F672C}" dt="2022-06-08T06:41:12.732" v="161"/>
          <ac:spMkLst>
            <pc:docMk/>
            <pc:sldMk cId="1991086338" sldId="310"/>
            <ac:spMk id="35" creationId="{A9EE1B3D-5DE8-7D6C-8905-3ED0FD3D2FB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2:01.343" v="171" actId="1076"/>
          <ac:spMkLst>
            <pc:docMk/>
            <pc:sldMk cId="1991086338" sldId="310"/>
            <ac:spMk id="36" creationId="{86A28257-B63D-7F29-7A23-FD194220958E}"/>
          </ac:spMkLst>
        </pc:spChg>
        <pc:spChg chg="add mod">
          <ac:chgData name="게스트 사용자" userId="S::urn:spo:anon#00670efae5bcbaf86bcc8c5a2f320d72b1637b50c6fc52f18ae79a5df84a0050::" providerId="AD" clId="Web-{869CCD64-FFD4-4C13-A91D-EB7C5B6F672C}" dt="2022-06-08T06:43:47.282" v="251" actId="20577"/>
          <ac:spMkLst>
            <pc:docMk/>
            <pc:sldMk cId="1991086338" sldId="310"/>
            <ac:spMk id="37" creationId="{EBE7EE7D-130B-A063-6838-5561E8E853D9}"/>
          </ac:spMkLst>
        </pc:spChg>
        <pc:picChg chg="del">
          <ac:chgData name="게스트 사용자" userId="S::urn:spo:anon#00670efae5bcbaf86bcc8c5a2f320d72b1637b50c6fc52f18ae79a5df84a0050::" providerId="AD" clId="Web-{869CCD64-FFD4-4C13-A91D-EB7C5B6F672C}" dt="2022-06-08T06:36:58.445" v="16"/>
          <ac:picMkLst>
            <pc:docMk/>
            <pc:sldMk cId="1991086338" sldId="310"/>
            <ac:picMk id="2" creationId="{7D991483-5990-E951-71EE-A86971613FC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1:08.97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5323 4011 16383 0 0,'10'0'0'0'0,"10"0"0"0"0,18 0 0 0 0,15 0 0 0 0,16 0 0 0 0,9 0 0 0 0,1 3 0 0 0,-6 2 0 0 0,-10-1 0 0 0,-11-1 0 0 0,-11 0 0 0 0,-10-2 0 0 0,-7 0 0 0 0,-1-1 0 0 0,0 0 0 0 0,5 0 0 0 0,4 0 0 0 0,4 0 0 0 0,2 0 0 0 0,1 0 0 0 0,-3-1 0 0 0,-3 1 0 0 0,-6 0 0 0 0,-2 0 0 0 0,-4 0 0 0 0,6 0 0 0 0,0 0 0 0 0,0 0 0 0 0,2 0 0 0 0,-1 0 0 0 0,1 0 0 0 0,3 0 0 0 0,-2 0 0 0 0,2 0 0 0 0,1 0 0 0 0,-1 0 0 0 0,0 0 0 0 0,2 0 0 0 0,1 0 0 0 0,1 0 0 0 0,5 0 0 0 0,1 0 0 0 0,-2 0 0 0 0,-2 0 0 0 0,-4 0 0 0 0,-1 0 0 0 0,-3 0 0 0 0,-4 0 0 0 0,-2 0 0 0 0,-2 0 0 0 0,-2 0 0 0 0,-1 0 0 0 0,0 0 0 0 0,0 0 0 0 0,-1 0 0 0 0,5 0 0 0 0,0 0 0 0 0,0 0 0 0 0,3 0 0 0 0,0 0 0 0 0,-1 0 0 0 0,2 0 0 0 0,3 0 0 0 0,-1 0 0 0 0,2 0 0 0 0,-1 0 0 0 0,-3 0 0 0 0,-2 0 0 0 0,-3 0 0 0 0,3 0 0 0 0,-1 0 0 0 0,-1 0 0 0 0,0 0 0 0 0,-2 0 0 0 0,-1 0 0 0 0,0 0 0 0 0,-1 0 0 0 0,4 0 0 0 0,1 0 0 0 0,-1 0 0 0 0,-1 0 0 0 0,0 0 0 0 0,-1 0 0 0 0,-1 0 0 0 0,0 0 0 0 0,-1 0 0 0 0,0 0 0 0 0,10 0 0 0 0,7 0 0 0 0,0 0 0 0 0,-3 0 0 0 0,-3 0 0 0 0,-4 0 0 0 0,-2 0 0 0 0,-3 0 0 0 0,-2 0 0 0 0,4 0 0 0 0,3 0 0 0 0,1 0 0 0 0,0 0 0 0 0,0 0 0 0 0,1 0 0 0 0,1 0 0 0 0,-1 0 0 0 0,-2 0 0 0 0,1 0 0 0 0,0 0 0 0 0,1 0 0 0 0,0 0 0 0 0,1 0 0 0 0,-1 0 0 0 0,-1 0 0 0 0,0 0 0 0 0,0 0 0 0 0,1 0 0 0 0,3 0 0 0 0,-1 0 0 0 0,1 0 0 0 0,-1 0 0 0 0,1 0 0 0 0,-2 0 0 0 0,-2 0 0 0 0,0 0 0 0 0,3 0 0 0 0,3 0 0 0 0,-2 0 0 0 0,-2 0 0 0 0,1 0 0 0 0,-2 0 0 0 0,-3 0 0 0 0,-1 0 0 0 0,-2 0 0 0 0,1 0 0 0 0,1 0 0 0 0,3 0 0 0 0,0 0 0 0 0,-2 0 0 0 0,-1 0 0 0 0,-2 0 0 0 0,-1 0 0 0 0,-1 0 0 0 0,0 0 0 0 0,-1 0 0 0 0,3 0 0 0 0,2 0 0 0 0,2 0 0 0 0,1 0 0 0 0,-1 0 0 0 0,-2 0 0 0 0,-2 0 0 0 0,0 0 0 0 0,-2 0 0 0 0,-1 0 0 0 0,1 0 0 0 0,-1 0 0 0 0,0 0 0 0 0,0 0 0 0 0,0 0 0 0 0,0 0 0 0 0,-3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1:08.980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16880 4581 16383 0 0,'4'0'0'0'0,"3"0"0"0"0,9 0 0 0 0,6 0 0 0 0,8 0 0 0 0,4 0 0 0 0,4 0 0 0 0,-2 0 0 0 0,3 0 0 0 0,-2 0 0 0 0,-4 0 0 0 0,-1 0 0 0 0,-2 0 0 0 0,-4 0 0 0 0,-2 0 0 0 0,1 0 0 0 0,2 0 0 0 0,1 0 0 0 0,-1 0 0 0 0,-3 0 0 0 0,-1 0 0 0 0,-2 0 0 0 0,-1 0 0 0 0,0 0 0 0 0,2 0 0 0 0,2 0 0 0 0,-1 0 0 0 0,-1 0 0 0 0,6 0 0 0 0,5 0 0 0 0,0 0 0 0 0,-3 0 0 0 0,-2 0 0 0 0,0 0 0 0 0,-2 0 0 0 0,-1 0 0 0 0,-2 0 0 0 0,-2 0 0 0 0,0 0 0 0 0,-2 0 0 0 0,0 0 0 0 0,4 0 0 0 0,3 0 0 0 0,2 0 0 0 0,2 0 0 0 0,-1 0 0 0 0,2 0 0 0 0,-2 0 0 0 0,-2 0 0 0 0,-2 0 0 0 0,4 0 0 0 0,0 0 0 0 0,0 0 0 0 0,-3 0 0 0 0,-3 0 0 0 0,2 0 0 0 0,4 0 0 0 0,-1 0 0 0 0,2 0 0 0 0,-1 0 0 0 0,-2 0 0 0 0,-3 0 0 0 0,-1 0 0 0 0,-2 0 0 0 0,-1 0 0 0 0,-1-4 0 0 0,0 0 0 0 0,0 0 0 0 0,0 0 0 0 0,3 2 0 0 0,5 1 0 0 0,1 0 0 0 0,-1 1 0 0 0,-2-1 0 0 0,-2 2 0 0 0,2-1 0 0 0,3 0 0 0 0,0 0 0 0 0,2 0 0 0 0,3 0 0 0 0,-2 0 0 0 0,-2 0 0 0 0,0 0 0 0 0,-1 0 0 0 0,-2 0 0 0 0,1 0 0 0 0,5 0 0 0 0,5 0 0 0 0,2 0 0 0 0,-2 0 0 0 0,-1 0 0 0 0,0 0 0 0 0,-3 0 0 0 0,0 0 0 0 0,-3 0 0 0 0,-3 0 0 0 0,1 0 0 0 0,2 0 0 0 0,-1 0 0 0 0,-2 0 0 0 0,-3 0 0 0 0,-1 0 0 0 0,1 0 0 0 0,4 0 0 0 0,3 0 0 0 0,3 0 0 0 0,0 0 0 0 0,-4 0 0 0 0,0 0 0 0 0,2 0 0 0 0,-2 0 0 0 0,-2 0 0 0 0,1 0 0 0 0,-2 0 0 0 0,-2 0 0 0 0,1 0 0 0 0,0 0 0 0 0,-1 0 0 0 0,1 0 0 0 0,0 0 0 0 0,-1 0 0 0 0,-2 0 0 0 0,-1 0 0 0 0,-2 0 0 0 0,0 0 0 0 0,-1 0 0 0 0,1 0 0 0 0,2 0 0 0 0,5 0 0 0 0,0 0 0 0 0,0 0 0 0 0,1 0 0 0 0,3 0 0 0 0,3 0 0 0 0,-2 0 0 0 0,-2 0 0 0 0,0 0 0 0 0,-2 0 0 0 0,1 0 0 0 0,-1 0 0 0 0,-3 0 0 0 0,-1 0 0 0 0,-2 0 0 0 0,-1 0 0 0 0,-2 0 0 0 0,1 0 0 0 0,-1 0 0 0 0,0 0 0 0 0,0 0 0 0 0,0 0 0 0 0,0 0 0 0 0,3 0 0 0 0,2 0 0 0 0,0 0 0 0 0,-2 0 0 0 0,0 0 0 0 0,-1 0 0 0 0,-1 0 0 0 0,0 0 0 0 0,-1 0 0 0 0,0 0 0 0 0,1 0 0 0 0,-1 0 0 0 0,0 0 0 0 0,0 0 0 0 0,0 0 0 0 0,1 0 0 0 0,-1 0 0 0 0,0 0 0 0 0,1 0 0 0 0,-1 0 0 0 0,1 0 0 0 0,-4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01.849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17092 4138 16383 0 0,'8'0'0'0'0,"11"0"0"0"0,6 0 0 0 0,11 0 0 0 0,3 0 0 0 0,3 0 0 0 0,7 0 0 0 0,3 0 0 0 0,0 0 0 0 0,0 0 0 0 0,-5 0 0 0 0,-2 0 0 0 0,-5 0 0 0 0,-6 0 0 0 0,-4 0 0 0 0,-3 0 0 0 0,-2 0 0 0 0,-2 0 0 0 0,0 0 0 0 0,0 0 0 0 0,0 0 0 0 0,0 0 0 0 0,0 0 0 0 0,0 0 0 0 0,9 0 0 0 0,2 0 0 0 0,4 0 0 0 0,0 0 0 0 0,0 0 0 0 0,-1 0 0 0 0,1 0 0 0 0,2 0 0 0 0,-2 0 0 0 0,5 0 0 0 0,-1 0 0 0 0,-4 0 0 0 0,0 0 0 0 0,-2 0 0 0 0,-4 0 0 0 0,-3 0 0 0 0,2 0 0 0 0,3 0 0 0 0,1 0 0 0 0,1 0 0 0 0,0 0 0 0 0,-3 0 0 0 0,1 0 0 0 0,3 0 0 0 0,-1 0 0 0 0,-3 0 0 0 0,-2 0 0 0 0,-3 0 0 0 0,-2 0 0 0 0,-2 0 0 0 0,0 0 0 0 0,-1 0 0 0 0,5 0 0 0 0,0 0 0 0 0,0 0 0 0 0,4 0 0 0 0,4 0 0 0 0,4 0 0 0 0,-1 0 0 0 0,-3 0 0 0 0,-3 0 0 0 0,0 0 0 0 0,-1 0 0 0 0,-2 0 0 0 0,-2 0 0 0 0,-2 0 0 0 0,-1 0 0 0 0,-1 0 0 0 0,-1 0 0 0 0,1 0 0 0 0,3 0 0 0 0,2 0 0 0 0,-1 0 0 0 0,0 0 0 0 0,-2 0 0 0 0,0 0 0 0 0,-2 0 0 0 0,0 0 0 0 0,4 0 0 0 0,5 0 0 0 0,1 0 0 0 0,3 0 0 0 0,-1 0 0 0 0,-3 0 0 0 0,-2 0 0 0 0,-3 0 0 0 0,-2 0 0 0 0,-2 0 0 0 0,0 0 0 0 0,-1 0 0 0 0,0 0 0 0 0,0 0 0 0 0,1 0 0 0 0,-1 0 0 0 0,0 0 0 0 0,1 0 0 0 0,0 0 0 0 0,-1 0 0 0 0,1 0 0 0 0,4 0 0 0 0,1 0 0 0 0,0 0 0 0 0,3 0 0 0 0,16 0 0 0 0,4 0 0 0 0,-3 0 0 0 0,-2 0 0 0 0,0 0 0 0 0,-5 0 0 0 0,-1 0 0 0 0,-3 0 0 0 0,-5 0 0 0 0,-3 0 0 0 0,-4 0 0 0 0,-1 0 0 0 0,-1 0 0 0 0,-1 0 0 0 0,0 0 0 0 0,0 0 0 0 0,0 0 0 0 0,0 0 0 0 0,0 0 0 0 0,1 0 0 0 0,0 0 0 0 0,-1 0 0 0 0,1 0 0 0 0,0 0 0 0 0,-1 0 0 0 0,1 0 0 0 0,0 0 0 0 0,0 0 0 0 0,-1 0 0 0 0,1 0 0 0 0,0 0 0 0 0,-1 0 0 0 0,1 0 0 0 0,0 0 0 0 0,4 0 0 0 0,5 0 0 0 0,1 0 0 0 0,-1 0 0 0 0,-3 0 0 0 0,-1 0 0 0 0,1 0 0 0 0,5 0 0 0 0,-1 0 0 0 0,-1 0 0 0 0,-3 0 0 0 0,-2 0 0 0 0,-1 0 0 0 0,-3 0 0 0 0,0 0 0 0 0,0 0 0 0 0,-1 0 0 0 0,0 0 0 0 0,0 0 0 0 0,1 0 0 0 0,-1 0 0 0 0,1 0 0 0 0,-1 0 0 0 0,1 0 0 0 0,0 0 0 0 0,0 0 0 0 0,-1 0 0 0 0,1 0 0 0 0,0 0 0 0 0,-5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22.60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14235 7419 16383 0 0,'4'0'0'0'0,"5"0"0"0"0,5 0 0 0 0,5 0 0 0 0,3 0 0 0 0,1 0 0 0 0,1 0 0 0 0,1 0 0 0 0,0 0 0 0 0,-1 0 0 0 0,5 0 0 0 0,0 0 0 0 0,0 0 0 0 0,-1 0 0 0 0,-5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37:33.24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19230 10382 16383 0 0,'4'0'0'0'0,"5"0"0"0"0,6 0 0 0 0,3 0 0 0 0,4 0 0 0 0,1 0 0 0 0,2 0 0 0 0,-1 0 0 0 0,1 0 0 0 0,0 0 0 0 0,-1 0 0 0 0,0 0 0 0 0,0 0 0 0 0,0 0 0 0 0,0 0 0 0 0,-1 0 0 0 0,1 0 0 0 0,0 0 0 0 0,-1 0 0 0 0,1 0 0 0 0,0 0 0 0 0,-1 0 0 0 0,1 0 0 0 0,-4 0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05.471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</inkml:brush>
  </inkml:definitions>
  <inkml:trace contextRef="#ctx0" brushRef="#br0">18574 4071 16383 0 0,'3'0'0'0'0,"7"0"0"0"0,8 0 0 0 0,12-3 0 0 0,14-1 0 0 0,11 0 0 0 0,2 1 0 0 0,1 1 0 0 0,-1 1 0 0 0,-4 0 0 0 0,-5 1 0 0 0,-5-1 0 0 0,-6 2 0 0 0,-4-1 0 0 0,-2 0 0 0 0,1 0 0 0 0,3 0 0 0 0,5 0 0 0 0,8 0 0 0 0,1 0 0 0 0,5 0 0 0 0,2 0 0 0 0,0 0 0 0 0,-6 0 0 0 0,-3 0 0 0 0,-6 0 0 0 0,-7 0 0 0 0,-3 0 0 0 0,1 0 0 0 0,0 0 0 0 0,-4 0 0 0 0,0 0 0 0 0,-3 0 0 0 0,5 0 0 0 0,-1 0 0 0 0,-1 0 0 0 0,-1 0 0 0 0,2 0 0 0 0,2 0 0 0 0,-1 0 0 0 0,-1 0 0 0 0,-1 0 0 0 0,1 0 0 0 0,3 0 0 0 0,0 0 0 0 0,4 0 0 0 0,-2 0 0 0 0,0 0 0 0 0,-4 0 0 0 0,-3 0 0 0 0,-3 0 0 0 0,-3 0 0 0 0,-2 0 0 0 0,-2 0 0 0 0,4 0 0 0 0,2 0 0 0 0,2 0 0 0 0,-1 0 0 0 0,-1 0 0 0 0,-3 0 0 0 0,3 0 0 0 0,0 0 0 0 0,1 0 0 0 0,4 0 0 0 0,-1 0 0 0 0,-1 0 0 0 0,-3 0 0 0 0,1 0 0 0 0,0 0 0 0 0,-2 0 0 0 0,2 0 0 0 0,3 0 0 0 0,-1 0 0 0 0,-1 0 0 0 0,-2 0 0 0 0,-3 0 0 0 0,0 0 0 0 0,-2 0 0 0 0,0 0 0 0 0,-1 0 0 0 0,4 0 0 0 0,3 0 0 0 0,4 0 0 0 0,0 0 0 0 0,-1 0 0 0 0,-3 0 0 0 0,-2 0 0 0 0,-2 0 0 0 0,-2 0 0 0 0,0 0 0 0 0,0 0 0 0 0,2 0 0 0 0,1 0 0 0 0,3 0 0 0 0,0 0 0 0 0,3 0 0 0 0,-1 0 0 0 0,-2 0 0 0 0,-2 0 0 0 0,-1 0 0 0 0,1 0 0 0 0,3 0 0 0 0,4 0 0 0 0,-1 0 0 0 0,4 0 0 0 0,3 0 0 0 0,1 0 0 0 0,4 0 0 0 0,1 0 0 0 0,-4 0 0 0 0,-2 0 0 0 0,-3 0 0 0 0,-2 0 0 0 0,3 0 0 0 0,-1 0 0 0 0,-3 0 0 0 0,0 0 0 0 0,-3 0 0 0 0,-2 0 0 0 0,1 0 0 0 0,-1 0 0 0 0,-2 0 0 0 0,-1 0 0 0 0,-2 0 0 0 0,0 0 0 0 0,2 0 0 0 0,3 0 0 0 0,4 0 0 0 0,1 0 0 0 0,0 0 0 0 0,-1 0 0 0 0,-2 0 0 0 0,0 0 0 0 0,1 0 0 0 0,0 0 0 0 0,-2 0 0 0 0,-2 0 0 0 0,-5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05.472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14129 7754 16383 0 0,'6'0'0'0'0,"8"0"0"0"0,10-3 0 0 0,11-1 0 0 0,2 0 0 0 0,1 1 0 0 0,-4 1 0 0 0,-4 1 0 0 0,-4 0 0 0 0,-3 1 0 0 0,-3-1 0 0 0,-2 2 0 0 0,-1-1 0 0 0,3 0 0 0 0,0 0 0 0 0,1 0 0 0 0,-1 0 0 0 0,0 0 0 0 0,-2 0 0 0 0,1 0 0 0 0,-4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6-10T18:57:16.025"/>
    </inkml:context>
    <inkml:brush xml:id="br0">
      <inkml:brushProperty name="width" value="0.2" units="cm"/>
      <inkml:brushProperty name="height" value="0.4" units="cm"/>
      <inkml:brushProperty name="color" value="#00FDFF"/>
      <inkml:brushProperty name="tip" value="rectangle"/>
      <inkml:brushProperty name="rasterOp" value="maskPen"/>
    </inkml:brush>
  </inkml:definitions>
  <inkml:trace contextRef="#ctx0" brushRef="#br0">20902 10869 16383 0 0,'9'0'0'0'0,"6"0"0"0"0,9 0 0 0 0,7 0 0 0 0,1 0 0 0 0,4 0 0 0 0,2 0 0 0 0,-2 0 0 0 0,-2 0 0 0 0,-3 0 0 0 0,-1 3 0 0 0,-3 1 0 0 0,0 0 0 0 0,-1-1 0 0 0,-3-1 0 0 0,-1-1 0 0 0,-2 0 0 0 0,-2-1 0 0 0,0 0 0 0 0,-1 0 0 0 0,1 0 0 0 0,-1 0 0 0 0,0 0 0 0 0,0 0 0 0 0,1 0 0 0 0,-1 0 0 0 0,1 0 0 0 0,0 0 0 0 0,-1 0 0 0 0,1 0 0 0 0,0 0 0 0 0,-1 0 0 0 0,-2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74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20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50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15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117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738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67651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536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488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40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214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8150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917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42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587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3693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050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70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7777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200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394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965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048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425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6079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9511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1000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982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921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93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86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97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9fa94098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a9fa94098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,Sans-Serif"/>
              <a:buChar char="§"/>
            </a:pPr>
            <a:r>
              <a:rPr lang="ko-KR" altLang="en-US" b="1" dirty="0"/>
              <a:t>배경</a:t>
            </a:r>
            <a:r>
              <a:rPr lang="en-US" b="1" dirty="0"/>
              <a:t>:</a:t>
            </a:r>
            <a:r>
              <a:rPr lang="en-US" altLang="ko-KR" b="1" dirty="0"/>
              <a:t> </a:t>
            </a:r>
            <a:r>
              <a:rPr lang="ko-KR" altLang="en-US" b="1" dirty="0"/>
              <a:t>코로나 바이러스로 인해 어려워진 대면 활동</a:t>
            </a:r>
            <a:endParaRPr lang="en-US" altLang="ko-KR" dirty="0"/>
          </a:p>
          <a:p>
            <a:pPr marL="742950" lvl="1" indent="-285750">
              <a:spcBef>
                <a:spcPts val="1600"/>
              </a:spcBef>
              <a:buFont typeface="Arial,Sans-Serif"/>
              <a:buChar char="•"/>
            </a:pPr>
            <a:r>
              <a:rPr lang="ko-KR" altLang="en-US" b="1" dirty="0"/>
              <a:t>친구 추천 어플 사용이 증가하면서 개인정보 침해 문제 발생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920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442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9fa940987_3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9fa940987_3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460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076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230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icrosoft GothicNeo"/>
              <a:buNone/>
              <a:defRPr sz="8000">
                <a:latin typeface="Microsoft GothicNeo"/>
                <a:ea typeface="Microsoft GothicNeo"/>
                <a:cs typeface="Microsoft GothicNeo"/>
                <a:sym typeface="Microsoft GothicNeo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8276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82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Microsoft GothicNeo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Microsoft GothicNeo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Microsoft GothicNeo"/>
                <a:ea typeface="Microsoft GothicNeo"/>
                <a:cs typeface="Microsoft GothicNeo"/>
                <a:sym typeface="Microsoft GothicNeo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48" r:id="rId3"/>
    <p:sldLayoutId id="2147483649" r:id="rId4"/>
    <p:sldLayoutId id="2147483650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51" r:id="rId11"/>
    <p:sldLayoutId id="2147483652" r:id="rId12"/>
    <p:sldLayoutId id="2147483653" r:id="rId13"/>
    <p:sldLayoutId id="2147483654" r:id="rId14"/>
    <p:sldLayoutId id="2147483656" r:id="rId15"/>
    <p:sldLayoutId id="2147483657" r:id="rId16"/>
    <p:sldLayoutId id="2147483658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89" r:id="rId29"/>
    <p:sldLayoutId id="2147483690" r:id="rId30"/>
    <p:sldLayoutId id="2147483665" r:id="rId31"/>
    <p:sldLayoutId id="2147483666" r:id="rId32"/>
    <p:sldLayoutId id="2147483667" r:id="rId33"/>
    <p:sldLayoutId id="2147483668" r:id="rId34"/>
    <p:sldLayoutId id="2147483691" r:id="rId35"/>
    <p:sldLayoutId id="2147483692" r:id="rId36"/>
    <p:sldLayoutId id="2147483693" r:id="rId37"/>
    <p:sldLayoutId id="2147483694" r:id="rId38"/>
    <p:sldLayoutId id="2147483695" r:id="rId39"/>
    <p:sldLayoutId id="2147483696" r:id="rId40"/>
    <p:sldLayoutId id="2147483669" r:id="rId41"/>
    <p:sldLayoutId id="2147483670" r:id="rId42"/>
    <p:sldLayoutId id="2147483671" r:id="rId43"/>
    <p:sldLayoutId id="2147483672" r:id="rId44"/>
    <p:sldLayoutId id="2147483676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thegoandroid.com/download-android-studio-4-2-new-features-and-changes-in-the-bag/114438/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www.thegoandroid.com/download-android-studio-4-2-new-features-and-changes-in-the-bag/114438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hatsnew.com/2019/09/25/sobre-las-apps-que-transforman-nuestra-cara-en-anime/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chinagdg.org/2017/05/open-sourcing-the-firebase-sdks/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s://www.thegoandroid.com/download-android-studio-4-2-new-features-and-changes-in-the-bag/114438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48.png"/><Relationship Id="rId3" Type="http://schemas.openxmlformats.org/officeDocument/2006/relationships/image" Target="../media/image56.png"/><Relationship Id="rId7" Type="http://schemas.openxmlformats.org/officeDocument/2006/relationships/customXml" Target="../ink/ink3.xml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11" Type="http://schemas.openxmlformats.org/officeDocument/2006/relationships/customXml" Target="../ink/ink5.xml"/><Relationship Id="rId5" Type="http://schemas.openxmlformats.org/officeDocument/2006/relationships/image" Target="../media/image58.png"/><Relationship Id="rId10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customXml" Target="../ink/ink4.xml"/><Relationship Id="rId14" Type="http://schemas.openxmlformats.org/officeDocument/2006/relationships/hyperlink" Target="http://chinagdg.org/2017/05/open-sourcing-the-firebase-sdk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customXml" Target="../ink/ink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customXml" Target="../ink/ink8.xml"/><Relationship Id="rId5" Type="http://schemas.openxmlformats.org/officeDocument/2006/relationships/image" Target="../media/image65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customXml" Target="../ink/ink7.xml"/><Relationship Id="rId14" Type="http://schemas.openxmlformats.org/officeDocument/2006/relationships/hyperlink" Target="http://chinagdg.org/2017/05/open-sourcing-the-firebase-sdks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75.jpeg"/><Relationship Id="rId18" Type="http://schemas.openxmlformats.org/officeDocument/2006/relationships/image" Target="../media/image80.jpeg"/><Relationship Id="rId3" Type="http://schemas.openxmlformats.org/officeDocument/2006/relationships/image" Target="../media/image70.png"/><Relationship Id="rId21" Type="http://schemas.openxmlformats.org/officeDocument/2006/relationships/image" Target="../media/image83.jpeg"/><Relationship Id="rId7" Type="http://schemas.openxmlformats.org/officeDocument/2006/relationships/image" Target="../media/image38.png"/><Relationship Id="rId12" Type="http://schemas.openxmlformats.org/officeDocument/2006/relationships/image" Target="../media/image74.jpeg"/><Relationship Id="rId17" Type="http://schemas.openxmlformats.org/officeDocument/2006/relationships/image" Target="../media/image79.jpe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jpeg"/><Relationship Id="rId20" Type="http://schemas.openxmlformats.org/officeDocument/2006/relationships/image" Target="../media/image8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1.png"/><Relationship Id="rId11" Type="http://schemas.openxmlformats.org/officeDocument/2006/relationships/image" Target="../media/image73.jpeg"/><Relationship Id="rId5" Type="http://schemas.openxmlformats.org/officeDocument/2006/relationships/hyperlink" Target="http://chinagdg.org/2017/05/open-sourcing-the-firebase-sdks/" TargetMode="External"/><Relationship Id="rId15" Type="http://schemas.openxmlformats.org/officeDocument/2006/relationships/image" Target="../media/image77.jpeg"/><Relationship Id="rId10" Type="http://schemas.openxmlformats.org/officeDocument/2006/relationships/image" Target="../media/image72.jpeg"/><Relationship Id="rId19" Type="http://schemas.openxmlformats.org/officeDocument/2006/relationships/image" Target="../media/image81.jpeg"/><Relationship Id="rId4" Type="http://schemas.openxmlformats.org/officeDocument/2006/relationships/image" Target="../media/image48.png"/><Relationship Id="rId9" Type="http://schemas.openxmlformats.org/officeDocument/2006/relationships/hyperlink" Target="https://www.thegoandroid.com/download-android-studio-4-2-new-features-and-changes-in-the-bag/114438/" TargetMode="External"/><Relationship Id="rId14" Type="http://schemas.openxmlformats.org/officeDocument/2006/relationships/image" Target="../media/image76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9F37853D-4380-4E90-9C2F-B6110345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2189" y="3911856"/>
            <a:ext cx="2357439" cy="1160206"/>
          </a:xfrm>
        </p:spPr>
        <p:txBody>
          <a:bodyPr/>
          <a:lstStyle/>
          <a:p>
            <a:pPr algn="ctr" rtl="0"/>
            <a:r>
              <a:rPr lang="en-US" altLang="ko-KR" sz="1600" b="1">
                <a:latin typeface="+mn-ea"/>
                <a:ea typeface="+mn-ea"/>
                <a:cs typeface="Microsoft GothicNeo" panose="020B0500000101010101" pitchFamily="50" charset="-127"/>
              </a:rPr>
              <a:t>20192138  </a:t>
            </a:r>
            <a:r>
              <a:rPr lang="ko-KR" altLang="en-US" sz="1600" b="1">
                <a:latin typeface="+mn-ea"/>
                <a:ea typeface="+mn-ea"/>
                <a:cs typeface="Microsoft GothicNeo" panose="020B0500000101010101" pitchFamily="50" charset="-127"/>
              </a:rPr>
              <a:t>조명재</a:t>
            </a:r>
            <a:endParaRPr lang="en-US" altLang="ko-KR" sz="1600" b="1" dirty="0">
              <a:latin typeface="+mn-ea"/>
              <a:ea typeface="+mn-ea"/>
              <a:cs typeface="Microsoft GothicNeo" panose="020B0500000101010101" pitchFamily="50" charset="-127"/>
            </a:endParaRPr>
          </a:p>
          <a:p>
            <a:pPr algn="ctr" rtl="0"/>
            <a:r>
              <a:rPr lang="en-US" altLang="ko-KR" sz="1600" b="1">
                <a:latin typeface="+mn-ea"/>
                <a:ea typeface="+mn-ea"/>
                <a:cs typeface="Microsoft GothicNeo" panose="020B0500000101010101" pitchFamily="50" charset="-127"/>
              </a:rPr>
              <a:t>20182201  </a:t>
            </a:r>
            <a:r>
              <a:rPr lang="ko-KR" altLang="en-US" sz="1600" b="1">
                <a:latin typeface="+mn-ea"/>
                <a:ea typeface="+mn-ea"/>
                <a:cs typeface="Microsoft GothicNeo" panose="020B0500000101010101" pitchFamily="50" charset="-127"/>
              </a:rPr>
              <a:t>박승규</a:t>
            </a:r>
            <a:endParaRPr lang="en-US" altLang="ko-KR" sz="1600" b="1" dirty="0">
              <a:latin typeface="+mn-ea"/>
              <a:ea typeface="+mn-ea"/>
              <a:cs typeface="Microsoft GothicNeo" panose="020B0500000101010101" pitchFamily="50" charset="-127"/>
            </a:endParaRPr>
          </a:p>
          <a:p>
            <a:pPr algn="ctr"/>
            <a:r>
              <a:rPr lang="en-US" altLang="ko-KR" sz="1600" b="1">
                <a:latin typeface="+mn-ea"/>
                <a:ea typeface="+mn-ea"/>
                <a:cs typeface="Microsoft GothicNeo"/>
              </a:rPr>
              <a:t>20182200</a:t>
            </a:r>
            <a:r>
              <a:rPr lang="en-US" altLang="ko-KR" b="1">
                <a:latin typeface="+mn-ea"/>
                <a:ea typeface="+mn-ea"/>
                <a:cs typeface="Microsoft GothicNeo"/>
              </a:rPr>
              <a:t>  </a:t>
            </a:r>
            <a:r>
              <a:rPr lang="ko-KR" altLang="en-US" sz="1600" b="1">
                <a:latin typeface="+mn-ea"/>
                <a:ea typeface="+mn-ea"/>
                <a:cs typeface="Microsoft GothicNeo"/>
              </a:rPr>
              <a:t>김용현</a:t>
            </a:r>
            <a:endParaRPr lang="en-US" altLang="ko-KR" sz="1600" b="1" dirty="0">
              <a:latin typeface="+mn-ea"/>
              <a:ea typeface="+mn-ea"/>
              <a:cs typeface="Microsoft GothicNeo"/>
            </a:endParaRPr>
          </a:p>
          <a:p>
            <a:pPr algn="ctr"/>
            <a:r>
              <a:rPr lang="en-US" altLang="ko-KR" sz="1600" b="1">
                <a:latin typeface="+mn-ea"/>
                <a:ea typeface="+mn-ea"/>
                <a:cs typeface="Microsoft GothicNeo"/>
              </a:rPr>
              <a:t>20192135</a:t>
            </a:r>
            <a:r>
              <a:rPr lang="en-US" altLang="ko-KR" b="1">
                <a:latin typeface="+mn-ea"/>
                <a:ea typeface="+mn-ea"/>
                <a:cs typeface="Microsoft GothicNeo"/>
              </a:rPr>
              <a:t>  </a:t>
            </a:r>
            <a:r>
              <a:rPr lang="ko-KR" altLang="en-US" sz="1600" b="1">
                <a:latin typeface="+mn-ea"/>
                <a:ea typeface="+mn-ea"/>
                <a:cs typeface="Microsoft GothicNeo"/>
              </a:rPr>
              <a:t>윤영인</a:t>
            </a:r>
            <a:endParaRPr lang="en-US" altLang="ko-KR" sz="1600" b="1" dirty="0">
              <a:latin typeface="+mn-ea"/>
              <a:ea typeface="+mn-ea"/>
              <a:cs typeface="Microsoft GothicNeo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E1E216-AE7E-4E24-85EF-8B455AC8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48" y="1107282"/>
            <a:ext cx="3789303" cy="2683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6216" y="362028"/>
            <a:ext cx="1548581" cy="63445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개발 일정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25FC140-C2AE-2F03-2059-503B5DA530D0}"/>
              </a:ext>
            </a:extLst>
          </p:cNvPr>
          <p:cNvCxnSpPr>
            <a:cxnSpLocks/>
          </p:cNvCxnSpPr>
          <p:nvPr/>
        </p:nvCxnSpPr>
        <p:spPr>
          <a:xfrm flipV="1">
            <a:off x="460463" y="2439085"/>
            <a:ext cx="7850993" cy="9157"/>
          </a:xfrm>
          <a:prstGeom prst="line">
            <a:avLst/>
          </a:prstGeom>
          <a:ln w="28575">
            <a:solidFill>
              <a:schemeClr val="accent1">
                <a:alpha val="93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타원 3">
            <a:extLst>
              <a:ext uri="{FF2B5EF4-FFF2-40B4-BE49-F238E27FC236}">
                <a16:creationId xmlns:a16="http://schemas.microsoft.com/office/drawing/2014/main" id="{025475FC-C6C1-9D21-90D3-46955DF7DAC7}"/>
              </a:ext>
            </a:extLst>
          </p:cNvPr>
          <p:cNvSpPr/>
          <p:nvPr/>
        </p:nvSpPr>
        <p:spPr>
          <a:xfrm>
            <a:off x="1210507" y="2399367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59FE69-6D30-1A71-8A1D-609454970FAA}"/>
              </a:ext>
            </a:extLst>
          </p:cNvPr>
          <p:cNvSpPr txBox="1"/>
          <p:nvPr/>
        </p:nvSpPr>
        <p:spPr>
          <a:xfrm>
            <a:off x="639960" y="2566492"/>
            <a:ext cx="1345406" cy="440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아이디어 기획 및 </a:t>
            </a:r>
            <a:r>
              <a:rPr lang="en-US" altLang="ko-KR" sz="1100" b="1" dirty="0">
                <a:latin typeface="+mn-ea"/>
                <a:ea typeface="+mn-ea"/>
              </a:rPr>
              <a:t>UI </a:t>
            </a:r>
            <a:r>
              <a:rPr lang="ko-KR" altLang="en-US" sz="1100" b="1" dirty="0">
                <a:latin typeface="+mn-ea"/>
                <a:ea typeface="+mn-ea"/>
              </a:rPr>
              <a:t>구성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A2192D-2B18-0CEB-7900-5B23F2674E41}"/>
              </a:ext>
            </a:extLst>
          </p:cNvPr>
          <p:cNvSpPr txBox="1"/>
          <p:nvPr/>
        </p:nvSpPr>
        <p:spPr>
          <a:xfrm>
            <a:off x="866927" y="2106111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~04.09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F26FE4E-5B6D-E4DA-845F-616E2B70EDD5}"/>
              </a:ext>
            </a:extLst>
          </p:cNvPr>
          <p:cNvSpPr/>
          <p:nvPr/>
        </p:nvSpPr>
        <p:spPr>
          <a:xfrm>
            <a:off x="2719070" y="2404484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828354-6986-B131-080F-990285B5AFD2}"/>
              </a:ext>
            </a:extLst>
          </p:cNvPr>
          <p:cNvSpPr txBox="1"/>
          <p:nvPr/>
        </p:nvSpPr>
        <p:spPr>
          <a:xfrm>
            <a:off x="2379420" y="2106866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~04.17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B09B41-EE6C-D57B-F9A6-EE95EE6E2A16}"/>
              </a:ext>
            </a:extLst>
          </p:cNvPr>
          <p:cNvSpPr txBox="1"/>
          <p:nvPr/>
        </p:nvSpPr>
        <p:spPr>
          <a:xfrm>
            <a:off x="2011815" y="2566494"/>
            <a:ext cx="14750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회원가입 기능 구현 및 사용자 정보 </a:t>
            </a:r>
            <a:r>
              <a:rPr lang="en-US" altLang="ko-KR" sz="1100" b="1" dirty="0">
                <a:latin typeface="+mn-ea"/>
                <a:ea typeface="+mn-ea"/>
              </a:rPr>
              <a:t>Firebase</a:t>
            </a:r>
            <a:r>
              <a:rPr lang="ko-KR" altLang="en-US" sz="1100" b="1" dirty="0">
                <a:latin typeface="+mn-ea"/>
                <a:ea typeface="+mn-ea"/>
              </a:rPr>
              <a:t>에 연결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A973EDB-B1C5-6C68-E42B-F609B2634391}"/>
              </a:ext>
            </a:extLst>
          </p:cNvPr>
          <p:cNvSpPr/>
          <p:nvPr/>
        </p:nvSpPr>
        <p:spPr>
          <a:xfrm>
            <a:off x="4118601" y="2411670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1EAE12-3333-0A34-BC25-57A1FB70E84C}"/>
              </a:ext>
            </a:extLst>
          </p:cNvPr>
          <p:cNvSpPr txBox="1"/>
          <p:nvPr/>
        </p:nvSpPr>
        <p:spPr>
          <a:xfrm>
            <a:off x="3772129" y="2106112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~05.15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8F1CA-4E29-2444-CD15-A0F89B41B219}"/>
              </a:ext>
            </a:extLst>
          </p:cNvPr>
          <p:cNvSpPr txBox="1"/>
          <p:nvPr/>
        </p:nvSpPr>
        <p:spPr>
          <a:xfrm>
            <a:off x="3567783" y="2575258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애니메이션 변환 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b="1" dirty="0">
                <a:latin typeface="+mn-ea"/>
                <a:ea typeface="+mn-ea"/>
              </a:rPr>
              <a:t>및</a:t>
            </a:r>
            <a:r>
              <a:rPr lang="en-US" altLang="ko-KR" sz="1100" b="1" dirty="0">
                <a:latin typeface="+mn-ea"/>
                <a:ea typeface="+mn-ea"/>
              </a:rPr>
              <a:t> </a:t>
            </a:r>
            <a:r>
              <a:rPr lang="ko-KR" altLang="en-US" sz="1100" b="1" dirty="0">
                <a:latin typeface="+mn-ea"/>
                <a:ea typeface="+mn-ea"/>
              </a:rPr>
              <a:t>맵 구현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DC5CC6-7317-ADBA-9D50-62BC5C0E34C6}"/>
              </a:ext>
            </a:extLst>
          </p:cNvPr>
          <p:cNvSpPr txBox="1"/>
          <p:nvPr/>
        </p:nvSpPr>
        <p:spPr>
          <a:xfrm>
            <a:off x="5243660" y="2106111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~05.27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43D219A-F289-9337-A71C-CE7BBDD8F36E}"/>
              </a:ext>
            </a:extLst>
          </p:cNvPr>
          <p:cNvSpPr/>
          <p:nvPr/>
        </p:nvSpPr>
        <p:spPr>
          <a:xfrm>
            <a:off x="5590132" y="2400299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7C4130-F49C-C79D-A41B-446353367C4F}"/>
              </a:ext>
            </a:extLst>
          </p:cNvPr>
          <p:cNvSpPr txBox="1"/>
          <p:nvPr/>
        </p:nvSpPr>
        <p:spPr>
          <a:xfrm>
            <a:off x="4961829" y="2566493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핸드폰 번호 인증</a:t>
            </a:r>
            <a:endParaRPr lang="en-US" altLang="ko-KR" sz="1100" b="1" dirty="0">
              <a:latin typeface="+mn-ea"/>
              <a:ea typeface="+mn-ea"/>
            </a:endParaRPr>
          </a:p>
          <a:p>
            <a:r>
              <a:rPr lang="ko-KR" altLang="en-US" sz="1100" b="1" dirty="0">
                <a:latin typeface="+mn-ea"/>
                <a:ea typeface="+mn-ea"/>
              </a:rPr>
              <a:t>및 채팅 구현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921EE0-F612-7B5F-0C6F-F29F0A8DF265}"/>
              </a:ext>
            </a:extLst>
          </p:cNvPr>
          <p:cNvSpPr txBox="1"/>
          <p:nvPr/>
        </p:nvSpPr>
        <p:spPr>
          <a:xfrm>
            <a:off x="6517798" y="2533807"/>
            <a:ext cx="1475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매칭 기능 구현</a:t>
            </a:r>
          </a:p>
          <a:p>
            <a:r>
              <a:rPr lang="ko-KR" altLang="en-US" sz="1100" b="1" dirty="0">
                <a:latin typeface="+mn-ea"/>
                <a:ea typeface="+mn-ea"/>
              </a:rPr>
              <a:t>및 테스트</a:t>
            </a:r>
            <a:endParaRPr lang="en-US" altLang="ko-KR" sz="1100" b="1" dirty="0">
              <a:latin typeface="+mn-ea"/>
              <a:ea typeface="+mn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24D70DD-1CE4-E093-6B29-220302DB0456}"/>
              </a:ext>
            </a:extLst>
          </p:cNvPr>
          <p:cNvSpPr/>
          <p:nvPr/>
        </p:nvSpPr>
        <p:spPr>
          <a:xfrm>
            <a:off x="6983967" y="2404730"/>
            <a:ext cx="72000" cy="720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7300D0-C582-6294-9518-AB760A204BC8}"/>
              </a:ext>
            </a:extLst>
          </p:cNvPr>
          <p:cNvSpPr txBox="1"/>
          <p:nvPr/>
        </p:nvSpPr>
        <p:spPr>
          <a:xfrm>
            <a:off x="6673495" y="2106112"/>
            <a:ext cx="6929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~06.08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B898A00-4D3B-32D1-B570-940BB8A5A13E}"/>
              </a:ext>
            </a:extLst>
          </p:cNvPr>
          <p:cNvSpPr/>
          <p:nvPr/>
        </p:nvSpPr>
        <p:spPr>
          <a:xfrm>
            <a:off x="402742" y="2411670"/>
            <a:ext cx="72000" cy="72000"/>
          </a:xfrm>
          <a:prstGeom prst="ellipse">
            <a:avLst/>
          </a:prstGeom>
          <a:solidFill>
            <a:schemeClr val="l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BFD1A0D-6E5C-08A9-D280-3DFE642D97BB}"/>
              </a:ext>
            </a:extLst>
          </p:cNvPr>
          <p:cNvSpPr/>
          <p:nvPr/>
        </p:nvSpPr>
        <p:spPr>
          <a:xfrm>
            <a:off x="8254298" y="2399367"/>
            <a:ext cx="72000" cy="720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3B6C1D-56AC-27BF-A746-AA75D54D6156}"/>
              </a:ext>
            </a:extLst>
          </p:cNvPr>
          <p:cNvSpPr txBox="1"/>
          <p:nvPr/>
        </p:nvSpPr>
        <p:spPr>
          <a:xfrm>
            <a:off x="7879349" y="2587375"/>
            <a:ext cx="8218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n-ea"/>
                <a:ea typeface="+mn-ea"/>
              </a:rPr>
              <a:t>개발 완료</a:t>
            </a:r>
            <a:endParaRPr lang="en-US" altLang="ko-KR" sz="11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0272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구현 결과물</a:t>
            </a:r>
            <a:endParaRPr lang="ko-KR" altLang="en-US" sz="4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692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33273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로그인 및 회원가입</a:t>
            </a:r>
          </a:p>
        </p:txBody>
      </p:sp>
      <p:pic>
        <p:nvPicPr>
          <p:cNvPr id="2" name="KakaoTalk_20220611_011842262">
            <a:hlinkClick r:id="" action="ppaction://media"/>
            <a:extLst>
              <a:ext uri="{FF2B5EF4-FFF2-40B4-BE49-F238E27FC236}">
                <a16:creationId xmlns:a16="http://schemas.microsoft.com/office/drawing/2014/main" id="{59EE41EC-BE09-64B5-1FF6-06127ADB48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2230" y="605628"/>
            <a:ext cx="1851304" cy="41140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E1EA01-2156-ABB6-856B-585BB2EB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254" y="1085850"/>
            <a:ext cx="1590179" cy="33575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89942C-6A15-1613-E247-C2F952E9C5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3406" y="1085850"/>
            <a:ext cx="1590179" cy="33575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967CD7-7F2A-543B-F0CF-AC9F1D3B6F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4589" y="1085850"/>
            <a:ext cx="1489473" cy="3144928"/>
          </a:xfrm>
          <a:prstGeom prst="rect">
            <a:avLst/>
          </a:prstGeom>
        </p:spPr>
      </p:pic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B674FBB0-E196-1B53-6C13-5C908F71CA86}"/>
              </a:ext>
            </a:extLst>
          </p:cNvPr>
          <p:cNvSpPr/>
          <p:nvPr/>
        </p:nvSpPr>
        <p:spPr>
          <a:xfrm rot="5400000">
            <a:off x="1932813" y="256603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AE8F6DAB-E7C7-E161-24E7-2939EC88D3AB}"/>
              </a:ext>
            </a:extLst>
          </p:cNvPr>
          <p:cNvSpPr/>
          <p:nvPr/>
        </p:nvSpPr>
        <p:spPr>
          <a:xfrm rot="5400000">
            <a:off x="3990213" y="256603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45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52429" y="321385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" name="KakaoTalk_20220611_012727679">
            <a:hlinkClick r:id="" action="ppaction://media"/>
            <a:extLst>
              <a:ext uri="{FF2B5EF4-FFF2-40B4-BE49-F238E27FC236}">
                <a16:creationId xmlns:a16="http://schemas.microsoft.com/office/drawing/2014/main" id="{4BB8D35B-B6FD-5311-6220-CF0A73B1FF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0103" y="1564481"/>
            <a:ext cx="1501260" cy="3336132"/>
          </a:xfrm>
          <a:prstGeom prst="rect">
            <a:avLst/>
          </a:prstGeom>
        </p:spPr>
      </p:pic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9638F9D8-5671-408D-47D9-324A176C46D0}"/>
              </a:ext>
            </a:extLst>
          </p:cNvPr>
          <p:cNvSpPr txBox="1">
            <a:spLocks/>
          </p:cNvSpPr>
          <p:nvPr/>
        </p:nvSpPr>
        <p:spPr>
          <a:xfrm>
            <a:off x="398766" y="845889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선택한 항목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거리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MBTI,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성격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취미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흡연 유무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기준으로 상대방을 추천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사용자는 추천 리스트에 뜬 상대방의 정보를 보고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Like/Dislike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상대방에게 보낼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6755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3;p40">
            <a:extLst>
              <a:ext uri="{FF2B5EF4-FFF2-40B4-BE49-F238E27FC236}">
                <a16:creationId xmlns:a16="http://schemas.microsoft.com/office/drawing/2014/main" id="{7292AA1C-1C63-4CD0-8B75-0C72A7EE1B6B}"/>
              </a:ext>
            </a:extLst>
          </p:cNvPr>
          <p:cNvSpPr txBox="1">
            <a:spLocks/>
          </p:cNvSpPr>
          <p:nvPr/>
        </p:nvSpPr>
        <p:spPr>
          <a:xfrm>
            <a:off x="398766" y="845889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선택한 항목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거리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MBTI,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성격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취미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,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흡연 유무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)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기준으로 상대방을 추천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사용자는 추천 리스트에 뜬 상대방의 정보를 보고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Like/Dislike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상대방에게 보낼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67875" y="236432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609986F3-BA8F-95BF-281B-4FA8C4F1B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88" y="1612900"/>
            <a:ext cx="1565275" cy="3465513"/>
          </a:xfrm>
          <a:prstGeom prst="rect">
            <a:avLst/>
          </a:prstGeom>
        </p:spPr>
      </p:pic>
      <p:pic>
        <p:nvPicPr>
          <p:cNvPr id="3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CEC047E7-E06F-6DD5-05B8-87D46B541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5975" y="1612900"/>
            <a:ext cx="1566863" cy="3465513"/>
          </a:xfrm>
          <a:prstGeom prst="rect">
            <a:avLst/>
          </a:prstGeom>
        </p:spPr>
      </p:pic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47CD3272-F34B-ADE6-3416-BDCE63878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50" y="1612900"/>
            <a:ext cx="1566863" cy="3465513"/>
          </a:xfrm>
          <a:prstGeom prst="rect">
            <a:avLst/>
          </a:prstGeom>
        </p:spPr>
      </p:pic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DAA04485-77E9-3017-8E43-7327F8F0973D}"/>
              </a:ext>
            </a:extLst>
          </p:cNvPr>
          <p:cNvSpPr/>
          <p:nvPr/>
        </p:nvSpPr>
        <p:spPr>
          <a:xfrm rot="5400000">
            <a:off x="2854833" y="303085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0FBA54AB-BBA1-AF62-BB97-121BE0185C1B}"/>
              </a:ext>
            </a:extLst>
          </p:cNvPr>
          <p:cNvSpPr/>
          <p:nvPr/>
        </p:nvSpPr>
        <p:spPr>
          <a:xfrm rot="5400000">
            <a:off x="5209413" y="299275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074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52429" y="321385"/>
            <a:ext cx="1205681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37607CF2-D955-03FB-841E-328250FA4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4" y="1132188"/>
            <a:ext cx="1720370" cy="382905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9ABBB5B8-630B-A8B0-7EBD-74BAA5636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13" y="1131888"/>
            <a:ext cx="1720850" cy="3829050"/>
          </a:xfrm>
          <a:prstGeom prst="rect">
            <a:avLst/>
          </a:prstGeom>
        </p:spPr>
      </p:pic>
      <p:pic>
        <p:nvPicPr>
          <p:cNvPr id="11" name="그림 11" descr="지도이(가) 표시된 사진&#10;&#10;자동 생성된 설명">
            <a:extLst>
              <a:ext uri="{FF2B5EF4-FFF2-40B4-BE49-F238E27FC236}">
                <a16:creationId xmlns:a16="http://schemas.microsoft.com/office/drawing/2014/main" id="{1394EAAC-BF6D-05E5-31D8-425E0DD71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050" y="1131888"/>
            <a:ext cx="1720850" cy="3829050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BC32AC38-2601-4253-C59A-9FCD6B3DC625}"/>
              </a:ext>
            </a:extLst>
          </p:cNvPr>
          <p:cNvSpPr/>
          <p:nvPr/>
        </p:nvSpPr>
        <p:spPr>
          <a:xfrm rot="5400000">
            <a:off x="2229993" y="282511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A2641062-B9A2-07F5-F9E4-755C3388F012}"/>
              </a:ext>
            </a:extLst>
          </p:cNvPr>
          <p:cNvSpPr/>
          <p:nvPr/>
        </p:nvSpPr>
        <p:spPr>
          <a:xfrm rot="5400000">
            <a:off x="4316412" y="2825750"/>
            <a:ext cx="244475" cy="19685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47089F25-753D-0570-C7B0-5AF65B38424A}"/>
              </a:ext>
            </a:extLst>
          </p:cNvPr>
          <p:cNvSpPr/>
          <p:nvPr/>
        </p:nvSpPr>
        <p:spPr>
          <a:xfrm rot="5400000">
            <a:off x="6405753" y="2825115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7A6798A-8EF6-417E-907A-77B6CC2BD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7238" y="1132188"/>
            <a:ext cx="185166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3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13814" y="259601"/>
            <a:ext cx="13342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매칭</a:t>
            </a:r>
          </a:p>
        </p:txBody>
      </p:sp>
      <p:sp>
        <p:nvSpPr>
          <p:cNvPr id="3" name="Google Shape;313;p40">
            <a:extLst>
              <a:ext uri="{FF2B5EF4-FFF2-40B4-BE49-F238E27FC236}">
                <a16:creationId xmlns:a16="http://schemas.microsoft.com/office/drawing/2014/main" id="{96B24FF7-4BA8-7976-5F20-2915812D22E3}"/>
              </a:ext>
            </a:extLst>
          </p:cNvPr>
          <p:cNvSpPr txBox="1">
            <a:spLocks/>
          </p:cNvSpPr>
          <p:nvPr/>
        </p:nvSpPr>
        <p:spPr>
          <a:xfrm>
            <a:off x="391043" y="876677"/>
            <a:ext cx="7470749" cy="329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나에게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를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보낸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사용자들을 확인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2" name="KakaoTalk_20220611_012944241">
            <a:hlinkClick r:id="" action="ppaction://media"/>
            <a:extLst>
              <a:ext uri="{FF2B5EF4-FFF2-40B4-BE49-F238E27FC236}">
                <a16:creationId xmlns:a16="http://schemas.microsoft.com/office/drawing/2014/main" id="{4AD33CF4-393C-C70E-F8B4-F1BEC8B7E3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03345" y="1257300"/>
            <a:ext cx="1640205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93A77352-15E3-4989-8648-8913FBDE9712}"/>
              </a:ext>
            </a:extLst>
          </p:cNvPr>
          <p:cNvSpPr txBox="1">
            <a:spLocks/>
          </p:cNvSpPr>
          <p:nvPr/>
        </p:nvSpPr>
        <p:spPr>
          <a:xfrm>
            <a:off x="313814" y="259601"/>
            <a:ext cx="13342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매칭</a:t>
            </a:r>
          </a:p>
        </p:txBody>
      </p:sp>
      <p:sp>
        <p:nvSpPr>
          <p:cNvPr id="3" name="Google Shape;313;p40">
            <a:extLst>
              <a:ext uri="{FF2B5EF4-FFF2-40B4-BE49-F238E27FC236}">
                <a16:creationId xmlns:a16="http://schemas.microsoft.com/office/drawing/2014/main" id="{96B24FF7-4BA8-7976-5F20-2915812D22E3}"/>
              </a:ext>
            </a:extLst>
          </p:cNvPr>
          <p:cNvSpPr txBox="1">
            <a:spLocks/>
          </p:cNvSpPr>
          <p:nvPr/>
        </p:nvSpPr>
        <p:spPr>
          <a:xfrm>
            <a:off x="391043" y="869057"/>
            <a:ext cx="7470749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나에게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보낸 상대방의 리스트가 뜸 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66C176A5-0DC0-162E-3B9D-B72864CB8CC9}"/>
              </a:ext>
            </a:extLst>
          </p:cNvPr>
          <p:cNvSpPr/>
          <p:nvPr/>
        </p:nvSpPr>
        <p:spPr>
          <a:xfrm rot="5400000">
            <a:off x="3002599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C18001CF-5774-FDFF-71DC-FE331F701416}"/>
              </a:ext>
            </a:extLst>
          </p:cNvPr>
          <p:cNvSpPr/>
          <p:nvPr/>
        </p:nvSpPr>
        <p:spPr>
          <a:xfrm rot="5400000">
            <a:off x="5396721" y="3077708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96E6EC3-0614-521E-DF75-AAF16D0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98" y="1495168"/>
            <a:ext cx="1604525" cy="3543299"/>
          </a:xfrm>
          <a:prstGeom prst="rect">
            <a:avLst/>
          </a:prstGeom>
        </p:spPr>
      </p:pic>
      <p:pic>
        <p:nvPicPr>
          <p:cNvPr id="9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E9E1E46-F252-EC14-6E6E-A4EF9E42D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542" y="1495169"/>
            <a:ext cx="1604525" cy="3543298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E2134D70-7194-81F3-3A7F-D9683A6B7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7617" y="1495166"/>
            <a:ext cx="1604525" cy="354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22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7382" y="169500"/>
            <a:ext cx="11556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채팅</a:t>
            </a: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685929"/>
            <a:ext cx="4899348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서로 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Like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를 보낸 사용자끼리 매칭하여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채팅방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생성</a:t>
            </a: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채팅 내용 실시간으로 업데이트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A28A8FE-7DF1-AEB6-5C95-1BAEF4BF6B55}"/>
              </a:ext>
            </a:extLst>
          </p:cNvPr>
          <p:cNvSpPr/>
          <p:nvPr/>
        </p:nvSpPr>
        <p:spPr>
          <a:xfrm rot="5400000">
            <a:off x="2821200" y="3045832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AC7D1A68-420E-030C-79AF-7214CD9A9E4B}"/>
              </a:ext>
            </a:extLst>
          </p:cNvPr>
          <p:cNvSpPr/>
          <p:nvPr/>
        </p:nvSpPr>
        <p:spPr>
          <a:xfrm rot="5400000">
            <a:off x="5501338" y="3045832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4">
            <a:extLst>
              <a:ext uri="{FF2B5EF4-FFF2-40B4-BE49-F238E27FC236}">
                <a16:creationId xmlns:a16="http://schemas.microsoft.com/office/drawing/2014/main" id="{2A7D97B0-EFE4-5071-3F79-276D36055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511" y="1318654"/>
            <a:ext cx="1642766" cy="3645776"/>
          </a:xfrm>
          <a:prstGeom prst="rect">
            <a:avLst/>
          </a:prstGeom>
        </p:spPr>
      </p:pic>
      <p:pic>
        <p:nvPicPr>
          <p:cNvPr id="15" name="그림 1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F3E5E5EA-2F62-7109-AC8B-E85B6B197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749" y="1338098"/>
            <a:ext cx="1619120" cy="3610304"/>
          </a:xfrm>
          <a:prstGeom prst="rect">
            <a:avLst/>
          </a:prstGeom>
        </p:spPr>
      </p:pic>
      <p:pic>
        <p:nvPicPr>
          <p:cNvPr id="16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9B42107-A70A-09B3-406D-D37B2E14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29" y="1290802"/>
            <a:ext cx="1646709" cy="36615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8ED823B-0CD1-8B6A-D224-CE95AB372173}"/>
              </a:ext>
            </a:extLst>
          </p:cNvPr>
          <p:cNvSpPr/>
          <p:nvPr/>
        </p:nvSpPr>
        <p:spPr>
          <a:xfrm>
            <a:off x="827689" y="3367908"/>
            <a:ext cx="1600197" cy="567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2298FE-2849-791A-352C-1C3D307A4694}"/>
              </a:ext>
            </a:extLst>
          </p:cNvPr>
          <p:cNvSpPr/>
          <p:nvPr/>
        </p:nvSpPr>
        <p:spPr>
          <a:xfrm>
            <a:off x="6624143" y="3088332"/>
            <a:ext cx="536026" cy="1261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798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77B8E3E9-AC31-8A17-1304-119233827ABD}"/>
              </a:ext>
            </a:extLst>
          </p:cNvPr>
          <p:cNvSpPr txBox="1">
            <a:spLocks/>
          </p:cNvSpPr>
          <p:nvPr/>
        </p:nvSpPr>
        <p:spPr>
          <a:xfrm>
            <a:off x="437382" y="230460"/>
            <a:ext cx="115567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Google Shape;313;p40">
            <a:extLst>
              <a:ext uri="{FF2B5EF4-FFF2-40B4-BE49-F238E27FC236}">
                <a16:creationId xmlns:a16="http://schemas.microsoft.com/office/drawing/2014/main" id="{864CDEE3-53E5-1E64-88DD-17A245379DA1}"/>
              </a:ext>
            </a:extLst>
          </p:cNvPr>
          <p:cNvSpPr txBox="1">
            <a:spLocks/>
          </p:cNvSpPr>
          <p:nvPr/>
        </p:nvSpPr>
        <p:spPr>
          <a:xfrm>
            <a:off x="437382" y="848051"/>
            <a:ext cx="4899348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 편집이 가능하고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히스토리를 볼 수 있음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B457882-15E4-0C43-D221-55A852D69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102" y="1369880"/>
            <a:ext cx="1668518" cy="3719349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F3C2AFC4-A9F5-8B60-3600-245451D4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764" y="1370417"/>
            <a:ext cx="1675612" cy="3722765"/>
          </a:xfrm>
          <a:prstGeom prst="rect">
            <a:avLst/>
          </a:prstGeom>
        </p:spPr>
      </p:pic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D7FCF3F6-5679-B823-6BAB-D263239B703B}"/>
              </a:ext>
            </a:extLst>
          </p:cNvPr>
          <p:cNvSpPr/>
          <p:nvPr/>
        </p:nvSpPr>
        <p:spPr>
          <a:xfrm rot="5400000">
            <a:off x="4350981" y="2965691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8C61701-E799-4EB7-DAB8-1199999D4BAB}"/>
              </a:ext>
            </a:extLst>
          </p:cNvPr>
          <p:cNvSpPr/>
          <p:nvPr/>
        </p:nvSpPr>
        <p:spPr>
          <a:xfrm>
            <a:off x="2264191" y="2636913"/>
            <a:ext cx="1489839" cy="173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260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24944" y="1962398"/>
            <a:ext cx="2890100" cy="9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Contents</a:t>
            </a:r>
            <a:endParaRPr sz="4000"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4965278" y="31423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sz="1800" dirty="0">
                <a:latin typeface="Microsoft GothicNeo"/>
                <a:ea typeface="Microsoft GothicNeo"/>
                <a:cs typeface="Microsoft GothicNeo"/>
              </a:rPr>
              <a:t>기획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 idx="3"/>
          </p:nvPr>
        </p:nvSpPr>
        <p:spPr>
          <a:xfrm>
            <a:off x="3772000" y="0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01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201" name="Google Shape;201;p32"/>
          <p:cNvSpPr txBox="1">
            <a:spLocks noGrp="1"/>
          </p:cNvSpPr>
          <p:nvPr>
            <p:ph type="ctrTitle" idx="4"/>
          </p:nvPr>
        </p:nvSpPr>
        <p:spPr>
          <a:xfrm>
            <a:off x="5288940" y="1200359"/>
            <a:ext cx="2346706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개요</a:t>
            </a:r>
            <a:endParaRPr lang="ko-KR" altLang="en-US" sz="18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02" name="Google Shape;202;p32"/>
          <p:cNvSpPr txBox="1">
            <a:spLocks noGrp="1"/>
          </p:cNvSpPr>
          <p:nvPr>
            <p:ph type="title" idx="5"/>
          </p:nvPr>
        </p:nvSpPr>
        <p:spPr>
          <a:xfrm>
            <a:off x="3756961" y="928131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02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title" idx="8"/>
          </p:nvPr>
        </p:nvSpPr>
        <p:spPr>
          <a:xfrm>
            <a:off x="3772000" y="1856261"/>
            <a:ext cx="1493400" cy="1015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latin typeface="+mn-ea"/>
                <a:ea typeface="+mn-ea"/>
              </a:rPr>
              <a:t>03</a:t>
            </a:r>
            <a:endParaRPr sz="5400" dirty="0">
              <a:latin typeface="+mn-ea"/>
              <a:ea typeface="+mn-ea"/>
            </a:endParaRPr>
          </a:p>
        </p:txBody>
      </p:sp>
      <p:sp>
        <p:nvSpPr>
          <p:cNvPr id="13" name="Google Shape;205;p32">
            <a:extLst>
              <a:ext uri="{FF2B5EF4-FFF2-40B4-BE49-F238E27FC236}">
                <a16:creationId xmlns:a16="http://schemas.microsoft.com/office/drawing/2014/main" id="{3EB8FF8A-3DC9-40F2-82C4-2325004E529E}"/>
              </a:ext>
            </a:extLst>
          </p:cNvPr>
          <p:cNvSpPr txBox="1">
            <a:spLocks/>
          </p:cNvSpPr>
          <p:nvPr/>
        </p:nvSpPr>
        <p:spPr>
          <a:xfrm>
            <a:off x="3756961" y="2798822"/>
            <a:ext cx="1493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5400" dirty="0">
                <a:latin typeface="+mn-ea"/>
                <a:ea typeface="+mn-ea"/>
              </a:rPr>
              <a:t>04</a:t>
            </a:r>
          </a:p>
        </p:txBody>
      </p:sp>
      <p:sp>
        <p:nvSpPr>
          <p:cNvPr id="15" name="Google Shape;201;p32">
            <a:extLst>
              <a:ext uri="{FF2B5EF4-FFF2-40B4-BE49-F238E27FC236}">
                <a16:creationId xmlns:a16="http://schemas.microsoft.com/office/drawing/2014/main" id="{B327206D-2C84-47CA-973E-F4788C6C8282}"/>
              </a:ext>
            </a:extLst>
          </p:cNvPr>
          <p:cNvSpPr txBox="1">
            <a:spLocks/>
          </p:cNvSpPr>
          <p:nvPr/>
        </p:nvSpPr>
        <p:spPr>
          <a:xfrm>
            <a:off x="5182683" y="2129555"/>
            <a:ext cx="2346706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 결과물</a:t>
            </a:r>
          </a:p>
        </p:txBody>
      </p:sp>
      <p:sp>
        <p:nvSpPr>
          <p:cNvPr id="18" name="Google Shape;201;p32">
            <a:extLst>
              <a:ext uri="{FF2B5EF4-FFF2-40B4-BE49-F238E27FC236}">
                <a16:creationId xmlns:a16="http://schemas.microsoft.com/office/drawing/2014/main" id="{352D2A46-2AB9-4990-825B-B0824F4E25F3}"/>
              </a:ext>
            </a:extLst>
          </p:cNvPr>
          <p:cNvSpPr txBox="1">
            <a:spLocks/>
          </p:cNvSpPr>
          <p:nvPr/>
        </p:nvSpPr>
        <p:spPr>
          <a:xfrm>
            <a:off x="5499179" y="3069400"/>
            <a:ext cx="2928275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논리성 및 문제 해결 능력</a:t>
            </a:r>
          </a:p>
        </p:txBody>
      </p:sp>
      <p:sp>
        <p:nvSpPr>
          <p:cNvPr id="14" name="Google Shape;205;p32">
            <a:extLst>
              <a:ext uri="{FF2B5EF4-FFF2-40B4-BE49-F238E27FC236}">
                <a16:creationId xmlns:a16="http://schemas.microsoft.com/office/drawing/2014/main" id="{D42E4D5E-383A-32AF-8B80-D9A64604DBC0}"/>
              </a:ext>
            </a:extLst>
          </p:cNvPr>
          <p:cNvSpPr txBox="1">
            <a:spLocks/>
          </p:cNvSpPr>
          <p:nvPr/>
        </p:nvSpPr>
        <p:spPr>
          <a:xfrm>
            <a:off x="3772000" y="3753971"/>
            <a:ext cx="1493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7000" b="1" i="0" u="none" strike="noStrike" cap="none">
                <a:solidFill>
                  <a:srgbClr val="4A8C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 Extra Condensed Medium"/>
              <a:buNone/>
              <a:defRPr sz="8000" b="1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5400" dirty="0">
                <a:latin typeface="+mn-ea"/>
                <a:ea typeface="+mn-ea"/>
              </a:rPr>
              <a:t>05</a:t>
            </a:r>
          </a:p>
        </p:txBody>
      </p:sp>
      <p:sp>
        <p:nvSpPr>
          <p:cNvPr id="16" name="Google Shape;201;p32">
            <a:extLst>
              <a:ext uri="{FF2B5EF4-FFF2-40B4-BE49-F238E27FC236}">
                <a16:creationId xmlns:a16="http://schemas.microsoft.com/office/drawing/2014/main" id="{E4D38E41-492D-3DE2-FCCD-E12F31A9130B}"/>
              </a:ext>
            </a:extLst>
          </p:cNvPr>
          <p:cNvSpPr txBox="1">
            <a:spLocks/>
          </p:cNvSpPr>
          <p:nvPr/>
        </p:nvSpPr>
        <p:spPr>
          <a:xfrm>
            <a:off x="4995357" y="4023889"/>
            <a:ext cx="2928275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프로젝트 관리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13;p40">
            <a:extLst>
              <a:ext uri="{FF2B5EF4-FFF2-40B4-BE49-F238E27FC236}">
                <a16:creationId xmlns:a16="http://schemas.microsoft.com/office/drawing/2014/main" id="{7292AA1C-1C63-4CD0-8B75-0C72A7EE1B6B}"/>
              </a:ext>
            </a:extLst>
          </p:cNvPr>
          <p:cNvSpPr txBox="1">
            <a:spLocks/>
          </p:cNvSpPr>
          <p:nvPr/>
        </p:nvSpPr>
        <p:spPr>
          <a:xfrm>
            <a:off x="434968" y="1102413"/>
            <a:ext cx="5888459" cy="3427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FC4706D-77BE-3853-3E12-BBBE5B9BC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222" y="1285370"/>
            <a:ext cx="5172075" cy="3520245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B1A25A86-3AC6-4CEF-B766-3327652CB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43" y="1737861"/>
            <a:ext cx="1538915" cy="3079282"/>
          </a:xfrm>
          <a:prstGeom prst="rect">
            <a:avLst/>
          </a:prstGeom>
        </p:spPr>
      </p:pic>
      <p:pic>
        <p:nvPicPr>
          <p:cNvPr id="4" name="그림 4" descr="개, 포유류, 앉아있는, 실내이(가) 표시된 사진&#10;&#10;자동 생성된 설명">
            <a:extLst>
              <a:ext uri="{FF2B5EF4-FFF2-40B4-BE49-F238E27FC236}">
                <a16:creationId xmlns:a16="http://schemas.microsoft.com/office/drawing/2014/main" id="{9FD40DAF-B1C8-2A21-E502-3B2665461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513" y="2807970"/>
            <a:ext cx="685800" cy="685800"/>
          </a:xfrm>
          <a:prstGeom prst="rect">
            <a:avLst/>
          </a:prstGeom>
        </p:spPr>
      </p:pic>
      <p:pic>
        <p:nvPicPr>
          <p:cNvPr id="5" name="그림 8" descr="사람이(가) 표시된 사진&#10;&#10;자동 생성된 설명">
            <a:extLst>
              <a:ext uri="{FF2B5EF4-FFF2-40B4-BE49-F238E27FC236}">
                <a16:creationId xmlns:a16="http://schemas.microsoft.com/office/drawing/2014/main" id="{B2EC641C-13E8-E141-0CF8-75EE65E2F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133" y="3626751"/>
            <a:ext cx="670560" cy="899897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95F5372-47D9-F72A-4FC1-459E67D1CFD4}"/>
              </a:ext>
            </a:extLst>
          </p:cNvPr>
          <p:cNvSpPr/>
          <p:nvPr/>
        </p:nvSpPr>
        <p:spPr>
          <a:xfrm rot="2220000">
            <a:off x="1234577" y="2655889"/>
            <a:ext cx="909888" cy="24815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AA6E500-A66E-FCBD-62AF-DF6770DA7F31}"/>
              </a:ext>
            </a:extLst>
          </p:cNvPr>
          <p:cNvSpPr/>
          <p:nvPr/>
        </p:nvSpPr>
        <p:spPr>
          <a:xfrm rot="3300000">
            <a:off x="722204" y="3258671"/>
            <a:ext cx="1737058" cy="240633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F81812-B0C5-EB36-D245-D60CBA3F2AA6}"/>
              </a:ext>
            </a:extLst>
          </p:cNvPr>
          <p:cNvSpPr txBox="1"/>
          <p:nvPr/>
        </p:nvSpPr>
        <p:spPr>
          <a:xfrm>
            <a:off x="2185235" y="2583982"/>
            <a:ext cx="76550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 err="1"/>
              <a:t>Person</a:t>
            </a:r>
            <a:r>
              <a:rPr lang="ko-KR" altLang="en-US" sz="900" dirty="0"/>
              <a:t> </a:t>
            </a:r>
            <a:r>
              <a:rPr lang="ko-KR" altLang="en-US" sz="900" dirty="0" err="1"/>
              <a:t>x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7D0AB5-8F98-4EE5-B92F-0A771C86DEF3}"/>
              </a:ext>
            </a:extLst>
          </p:cNvPr>
          <p:cNvSpPr txBox="1"/>
          <p:nvPr/>
        </p:nvSpPr>
        <p:spPr>
          <a:xfrm>
            <a:off x="2177714" y="4523773"/>
            <a:ext cx="76550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 err="1"/>
              <a:t>Person</a:t>
            </a:r>
            <a:r>
              <a:rPr lang="ko-KR" altLang="en-US" sz="900" dirty="0"/>
              <a:t> </a:t>
            </a:r>
            <a:r>
              <a:rPr lang="ko-KR" altLang="en-US" sz="900" dirty="0" err="1"/>
              <a:t>o</a:t>
            </a:r>
            <a:endParaRPr lang="ko-KR" altLang="en-US" sz="900" dirty="0"/>
          </a:p>
        </p:txBody>
      </p:sp>
      <p:sp>
        <p:nvSpPr>
          <p:cNvPr id="23" name="번개 22">
            <a:extLst>
              <a:ext uri="{FF2B5EF4-FFF2-40B4-BE49-F238E27FC236}">
                <a16:creationId xmlns:a16="http://schemas.microsoft.com/office/drawing/2014/main" id="{F56B33E2-1887-04F5-C630-ACDE44516DC7}"/>
              </a:ext>
            </a:extLst>
          </p:cNvPr>
          <p:cNvSpPr/>
          <p:nvPr/>
        </p:nvSpPr>
        <p:spPr>
          <a:xfrm rot="120000" flipH="1">
            <a:off x="1559445" y="2512780"/>
            <a:ext cx="263191" cy="541421"/>
          </a:xfrm>
          <a:prstGeom prst="lightningBolt">
            <a:avLst/>
          </a:prstGeom>
          <a:gradFill>
            <a:gsLst>
              <a:gs pos="0">
                <a:srgbClr val="FFFF00"/>
              </a:gs>
              <a:gs pos="100000">
                <a:schemeClr val="accent3">
                  <a:tint val="50000"/>
                  <a:shade val="100000"/>
                  <a:satMod val="35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401A86A-DB94-6E69-F050-B45077A88E62}"/>
              </a:ext>
            </a:extLst>
          </p:cNvPr>
          <p:cNvSpPr/>
          <p:nvPr/>
        </p:nvSpPr>
        <p:spPr>
          <a:xfrm rot="19740000">
            <a:off x="2882678" y="3920714"/>
            <a:ext cx="345911" cy="15791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Google Shape;235;p36">
            <a:extLst>
              <a:ext uri="{FF2B5EF4-FFF2-40B4-BE49-F238E27FC236}">
                <a16:creationId xmlns:a16="http://schemas.microsoft.com/office/drawing/2014/main" id="{14E1E5A0-3B6B-FD04-AE75-A4DCF89BED21}"/>
              </a:ext>
            </a:extLst>
          </p:cNvPr>
          <p:cNvSpPr txBox="1">
            <a:spLocks/>
          </p:cNvSpPr>
          <p:nvPr/>
        </p:nvSpPr>
        <p:spPr>
          <a:xfrm>
            <a:off x="-363165" y="172848"/>
            <a:ext cx="42466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애니메이션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변환</a:t>
            </a:r>
            <a:endParaRPr lang="en-US" altLang="ko-KR" dirty="0" err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9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D273E790-708A-4428-B06E-61D367852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8657" y="2809440"/>
            <a:ext cx="1344530" cy="1464711"/>
          </a:xfrm>
          <a:prstGeom prst="rect">
            <a:avLst/>
          </a:prstGeom>
        </p:spPr>
      </p:pic>
      <p:sp>
        <p:nvSpPr>
          <p:cNvPr id="32" name="화살표: 굽음 31">
            <a:extLst>
              <a:ext uri="{FF2B5EF4-FFF2-40B4-BE49-F238E27FC236}">
                <a16:creationId xmlns:a16="http://schemas.microsoft.com/office/drawing/2014/main" id="{EEAE82F6-F2B9-180F-1A6A-54747946307C}"/>
              </a:ext>
            </a:extLst>
          </p:cNvPr>
          <p:cNvSpPr/>
          <p:nvPr/>
        </p:nvSpPr>
        <p:spPr>
          <a:xfrm rot="5400000">
            <a:off x="7285784" y="2175006"/>
            <a:ext cx="1195636" cy="323349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3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08D04974-514A-7CAE-8EA2-87FC78C05C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7439" y="1099400"/>
            <a:ext cx="600076" cy="628622"/>
          </a:xfrm>
          <a:prstGeom prst="rect">
            <a:avLst/>
          </a:prstGeom>
        </p:spPr>
      </p:pic>
      <p:sp>
        <p:nvSpPr>
          <p:cNvPr id="21" name="Google Shape;313;p40">
            <a:extLst>
              <a:ext uri="{FF2B5EF4-FFF2-40B4-BE49-F238E27FC236}">
                <a16:creationId xmlns:a16="http://schemas.microsoft.com/office/drawing/2014/main" id="{E0D2703D-23B8-2494-8EEC-8E35EE24129C}"/>
              </a:ext>
            </a:extLst>
          </p:cNvPr>
          <p:cNvSpPr txBox="1">
            <a:spLocks/>
          </p:cNvSpPr>
          <p:nvPr/>
        </p:nvSpPr>
        <p:spPr>
          <a:xfrm>
            <a:off x="380826" y="778948"/>
            <a:ext cx="5745705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 애니메이션화 기능 구현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정보 입력 </a:t>
            </a: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566697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B5603EB-4EF7-4FED-E6C5-9808D8B7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781" y="1680773"/>
            <a:ext cx="2998871" cy="2021962"/>
          </a:xfrm>
          <a:prstGeom prst="rect">
            <a:avLst/>
          </a:prstGeom>
        </p:spPr>
      </p:pic>
      <p:pic>
        <p:nvPicPr>
          <p:cNvPr id="15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616B92E-92E9-E41C-ADD3-9A4BE4E15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207" y="2055775"/>
            <a:ext cx="2743200" cy="1126966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904FE52-87A0-4CCB-A934-CCEEA6BF88FB}"/>
              </a:ext>
            </a:extLst>
          </p:cNvPr>
          <p:cNvSpPr/>
          <p:nvPr/>
        </p:nvSpPr>
        <p:spPr>
          <a:xfrm>
            <a:off x="3109677" y="2330552"/>
            <a:ext cx="1789697" cy="1428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BBCC2-7130-1FFB-276C-FCF8F3562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8348" y="2302659"/>
            <a:ext cx="840707" cy="833188"/>
          </a:xfrm>
          <a:prstGeom prst="rect">
            <a:avLst/>
          </a:prstGeom>
        </p:spPr>
      </p:pic>
      <p:pic>
        <p:nvPicPr>
          <p:cNvPr id="20" name="그림 20">
            <a:extLst>
              <a:ext uri="{FF2B5EF4-FFF2-40B4-BE49-F238E27FC236}">
                <a16:creationId xmlns:a16="http://schemas.microsoft.com/office/drawing/2014/main" id="{B4FAE577-8B8F-C2F5-5394-7F5176FCFD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9647" y="2264806"/>
            <a:ext cx="639793" cy="70551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D37E549-27C6-A86B-0819-B0F40E16E895}"/>
              </a:ext>
            </a:extLst>
          </p:cNvPr>
          <p:cNvSpPr txBox="1"/>
          <p:nvPr/>
        </p:nvSpPr>
        <p:spPr>
          <a:xfrm>
            <a:off x="1332915" y="3996922"/>
            <a:ext cx="57968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맑은 고딕"/>
                <a:ea typeface="맑은 고딕"/>
              </a:rPr>
              <a:t>1. 현재 </a:t>
            </a:r>
            <a:r>
              <a:rPr lang="ko-KR" altLang="en-US" sz="1200" dirty="0" err="1">
                <a:latin typeface="맑은 고딕"/>
                <a:ea typeface="맑은 고딕"/>
              </a:rPr>
              <a:t>firebase</a:t>
            </a:r>
            <a:r>
              <a:rPr lang="ko-KR" altLang="en-US" sz="1200" dirty="0">
                <a:latin typeface="맑은 고딕"/>
                <a:ea typeface="맑은 고딕"/>
              </a:rPr>
              <a:t> 의 사용자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를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Jupyter</a:t>
            </a:r>
            <a:r>
              <a:rPr lang="ko-KR" altLang="en-US" sz="1200" dirty="0">
                <a:latin typeface="맑은 고딕"/>
                <a:ea typeface="맑은 고딕"/>
              </a:rPr>
              <a:t> Server 에 전송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2. Server 는 받은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</a:t>
            </a:r>
            <a:r>
              <a:rPr lang="ko-KR" altLang="en-US" sz="1200" dirty="0" err="1">
                <a:latin typeface="맑은 고딕"/>
                <a:ea typeface="맑은 고딕"/>
              </a:rPr>
              <a:t>를</a:t>
            </a:r>
            <a:r>
              <a:rPr lang="ko-KR" altLang="en-US" sz="1200" dirty="0">
                <a:latin typeface="맑은 고딕"/>
                <a:ea typeface="맑은 고딕"/>
              </a:rPr>
              <a:t> 스레드 명으로 하는 사진 변환이 가능한 </a:t>
            </a:r>
          </a:p>
          <a:p>
            <a:r>
              <a:rPr lang="ko-KR" altLang="en-US" sz="1200" dirty="0">
                <a:latin typeface="맑은 고딕"/>
                <a:ea typeface="맑은 고딕"/>
              </a:rPr>
              <a:t>   스레드를 생성 후 실행</a:t>
            </a:r>
            <a:endParaRPr lang="ko-KR" sz="1200" dirty="0">
              <a:latin typeface="맑은 고딕"/>
              <a:ea typeface="맑은 고딕"/>
            </a:endParaRPr>
          </a:p>
        </p:txBody>
      </p:sp>
      <p:sp>
        <p:nvSpPr>
          <p:cNvPr id="2" name="Google Shape;313;p40">
            <a:extLst>
              <a:ext uri="{FF2B5EF4-FFF2-40B4-BE49-F238E27FC236}">
                <a16:creationId xmlns:a16="http://schemas.microsoft.com/office/drawing/2014/main" id="{2E180918-71B4-1DB5-5725-0AEA9C3EBE87}"/>
              </a:ext>
            </a:extLst>
          </p:cNvPr>
          <p:cNvSpPr txBox="1">
            <a:spLocks/>
          </p:cNvSpPr>
          <p:nvPr/>
        </p:nvSpPr>
        <p:spPr>
          <a:xfrm>
            <a:off x="635501" y="1000451"/>
            <a:ext cx="5745705" cy="634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rgbClr val="4A8CFF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프로필 사진을 애니메이션화 하여 사진 도용 및 사생활 침해 문제 해결</a:t>
            </a:r>
            <a:endParaRPr lang="en-US" altLang="ko-KR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rgbClr val="4A8CFF"/>
              </a:buClr>
              <a:buSzPts val="1400"/>
              <a:buFont typeface="Arial" panose="020B0604020202020204" pitchFamily="34" charset="0"/>
              <a:buChar char="•"/>
            </a:pPr>
            <a:r>
              <a:rPr lang="en-US" altLang="ko-KR">
                <a:latin typeface="Microsoft GothicNeo"/>
                <a:ea typeface="Microsoft GothicNeo"/>
                <a:cs typeface="Microsoft GothicNeo"/>
              </a:rPr>
              <a:t>U-GAT-IT(selfie2anime) 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모델을 사용하여 구현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  <a:p>
            <a:pPr indent="-317500">
              <a:buClr>
                <a:schemeClr val="bg2"/>
              </a:buClr>
              <a:buSzPts val="1400"/>
              <a:buFont typeface="Arial"/>
              <a:buChar char="●"/>
            </a:pP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42FE9687-BC1C-C298-7BAF-7AE3A26A47C8}"/>
              </a:ext>
            </a:extLst>
          </p:cNvPr>
          <p:cNvSpPr txBox="1">
            <a:spLocks/>
          </p:cNvSpPr>
          <p:nvPr/>
        </p:nvSpPr>
        <p:spPr>
          <a:xfrm>
            <a:off x="-226154" y="292322"/>
            <a:ext cx="424664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애니메이션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변환</a:t>
            </a:r>
            <a:endParaRPr lang="en-US" altLang="ko-KR" dirty="0" err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664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F86AB0B-4379-0A5E-2BF5-E016D3D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25" y="201336"/>
            <a:ext cx="5496059" cy="2308458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18D0DA12-9412-9CC7-EE6E-C702DE4A9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6" y="974316"/>
            <a:ext cx="585036" cy="675756"/>
          </a:xfrm>
          <a:prstGeom prst="rect">
            <a:avLst/>
          </a:prstGeom>
        </p:spPr>
      </p:pic>
      <p:pic>
        <p:nvPicPr>
          <p:cNvPr id="4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763A4D1-1BB1-8A23-FAF8-741EDE1E2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08" y="2742690"/>
            <a:ext cx="2998871" cy="20219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F8C69F-DE74-5385-D3F1-76533AE50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953" y="3259300"/>
            <a:ext cx="840707" cy="833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74EF0C-5DED-868C-1F57-6C779A6BCF5B}"/>
              </a:ext>
            </a:extLst>
          </p:cNvPr>
          <p:cNvSpPr txBox="1"/>
          <p:nvPr/>
        </p:nvSpPr>
        <p:spPr>
          <a:xfrm>
            <a:off x="4103772" y="2892521"/>
            <a:ext cx="1893469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wait</a:t>
            </a:r>
            <a:r>
              <a:rPr lang="ko-KR" altLang="en-US" sz="1000" dirty="0">
                <a:solidFill>
                  <a:schemeClr val="tx1"/>
                </a:solidFill>
              </a:rPr>
              <a:t> </a:t>
            </a:r>
            <a:r>
              <a:rPr lang="ko-KR" altLang="en-US" sz="1000">
                <a:solidFill>
                  <a:schemeClr val="tx1"/>
                </a:solidFill>
              </a:rPr>
              <a:t>… </a:t>
            </a:r>
            <a:r>
              <a:rPr lang="ko-KR" altLang="en-US" sz="1000" dirty="0">
                <a:solidFill>
                  <a:schemeClr val="tx1"/>
                </a:solidFill>
              </a:rPr>
              <a:t>"</a:t>
            </a:r>
            <a:r>
              <a:rPr lang="ko-KR" altLang="en-US" sz="1000" dirty="0" err="1">
                <a:solidFill>
                  <a:schemeClr val="tx1"/>
                </a:solidFill>
              </a:rPr>
              <a:t>request</a:t>
            </a:r>
            <a:r>
              <a:rPr lang="ko-KR" altLang="en-US" sz="1000" dirty="0">
                <a:solidFill>
                  <a:schemeClr val="tx1"/>
                </a:solidFill>
              </a:rPr>
              <a:t> = </a:t>
            </a:r>
            <a:r>
              <a:rPr lang="ko-KR" altLang="en-US" sz="1000" dirty="0" err="1">
                <a:solidFill>
                  <a:schemeClr val="tx1"/>
                </a:solidFill>
              </a:rPr>
              <a:t>true</a:t>
            </a:r>
            <a:r>
              <a:rPr lang="ko-KR" altLang="en-US" sz="1000" dirty="0">
                <a:solidFill>
                  <a:schemeClr val="tx1"/>
                </a:solidFill>
              </a:rPr>
              <a:t>"</a:t>
            </a:r>
            <a:endParaRPr lang="ko-KR" sz="100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265C2-E002-AB36-F6EF-C6BAC4CD7988}"/>
              </a:ext>
            </a:extLst>
          </p:cNvPr>
          <p:cNvSpPr txBox="1"/>
          <p:nvPr/>
        </p:nvSpPr>
        <p:spPr>
          <a:xfrm>
            <a:off x="4610098" y="3280726"/>
            <a:ext cx="42627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맑은 고딕"/>
                <a:ea typeface="맑은 고딕"/>
              </a:rPr>
              <a:t>3. </a:t>
            </a:r>
            <a:r>
              <a:rPr lang="ko-KR" altLang="en-US" sz="1200" dirty="0" err="1">
                <a:latin typeface="맑은 고딕"/>
                <a:ea typeface="맑은 고딕"/>
              </a:rPr>
              <a:t>firebase</a:t>
            </a:r>
            <a:r>
              <a:rPr lang="ko-KR" altLang="en-US" sz="1200" dirty="0">
                <a:latin typeface="맑은 고딕"/>
                <a:ea typeface="맑은 고딕"/>
              </a:rPr>
              <a:t> 에 해당하는 </a:t>
            </a:r>
            <a:r>
              <a:rPr lang="ko-KR" altLang="en-US" sz="1200" dirty="0" err="1">
                <a:latin typeface="맑은 고딕"/>
                <a:ea typeface="맑은 고딕"/>
              </a:rPr>
              <a:t>uid</a:t>
            </a:r>
            <a:r>
              <a:rPr lang="ko-KR" altLang="en-US" sz="1200" dirty="0">
                <a:latin typeface="맑은 고딕"/>
                <a:ea typeface="맑은 고딕"/>
              </a:rPr>
              <a:t> 의 </a:t>
            </a:r>
            <a:r>
              <a:rPr lang="ko-KR" altLang="en-US" sz="1200" dirty="0" err="1">
                <a:latin typeface="맑은 고딕"/>
                <a:ea typeface="맑은 고딕"/>
              </a:rPr>
              <a:t>storage</a:t>
            </a:r>
            <a:r>
              <a:rPr lang="ko-KR" altLang="en-US" sz="1200" dirty="0">
                <a:latin typeface="맑은 고딕"/>
                <a:ea typeface="맑은 고딕"/>
              </a:rPr>
              <a:t> 에서 사진</a:t>
            </a:r>
          </a:p>
          <a:p>
            <a:r>
              <a:rPr lang="ko-KR" altLang="en-US" sz="1200" dirty="0">
                <a:latin typeface="맑은 고딕"/>
                <a:ea typeface="맑은 고딕"/>
              </a:rPr>
              <a:t>   다운 및 애니메이션 변환 수행</a:t>
            </a: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4. 변환 </a:t>
            </a:r>
            <a:r>
              <a:rPr lang="ko-KR" altLang="en-US" sz="1200" err="1">
                <a:latin typeface="맑은 고딕"/>
                <a:ea typeface="맑은 고딕"/>
              </a:rPr>
              <a:t>성공시</a:t>
            </a:r>
            <a:r>
              <a:rPr lang="ko-KR" altLang="en-US" sz="1200" dirty="0">
                <a:latin typeface="맑은 고딕"/>
                <a:ea typeface="맑은 고딕"/>
              </a:rPr>
              <a:t>, </a:t>
            </a:r>
            <a:r>
              <a:rPr lang="ko-KR" altLang="en-US" sz="1200" err="1">
                <a:latin typeface="맑은 고딕"/>
                <a:ea typeface="맑은 고딕"/>
              </a:rPr>
              <a:t>person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r>
              <a:rPr lang="ko-KR" altLang="en-US" sz="1200" dirty="0">
                <a:latin typeface="맑은 고딕"/>
                <a:ea typeface="맑은 고딕"/>
              </a:rPr>
              <a:t> / 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 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endParaRPr lang="ko-KR" altLang="en-US" sz="120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    변환 </a:t>
            </a:r>
            <a:r>
              <a:rPr lang="ko-KR" altLang="en-US" sz="1200" err="1">
                <a:latin typeface="맑은 고딕"/>
                <a:ea typeface="맑은 고딕"/>
              </a:rPr>
              <a:t>실패시</a:t>
            </a:r>
            <a:r>
              <a:rPr lang="ko-KR" altLang="en-US" sz="1200" dirty="0">
                <a:latin typeface="맑은 고딕"/>
                <a:ea typeface="맑은 고딕"/>
              </a:rPr>
              <a:t>, </a:t>
            </a:r>
            <a:r>
              <a:rPr lang="ko-KR" altLang="en-US" sz="1200" err="1">
                <a:latin typeface="맑은 고딕"/>
                <a:ea typeface="맑은 고딕"/>
              </a:rPr>
              <a:t>person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false</a:t>
            </a:r>
            <a:r>
              <a:rPr lang="ko-KR" altLang="en-US" sz="1200" dirty="0">
                <a:latin typeface="맑은 고딕"/>
                <a:ea typeface="맑은 고딕"/>
              </a:rPr>
              <a:t> / 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 = 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endParaRPr lang="ko-KR" altLang="en-US" sz="1200">
              <a:latin typeface="맑은 고딕"/>
              <a:ea typeface="맑은 고딕"/>
            </a:endParaRPr>
          </a:p>
          <a:p>
            <a:endParaRPr lang="ko-KR" altLang="en-US" sz="1200" dirty="0">
              <a:latin typeface="맑은 고딕"/>
              <a:ea typeface="맑은 고딕"/>
            </a:endParaRPr>
          </a:p>
          <a:p>
            <a:r>
              <a:rPr lang="ko-KR" altLang="en-US" sz="1200" dirty="0">
                <a:latin typeface="맑은 고딕"/>
                <a:ea typeface="맑은 고딕"/>
              </a:rPr>
              <a:t>5. </a:t>
            </a:r>
            <a:r>
              <a:rPr lang="ko-KR" altLang="en-US" sz="1200" err="1">
                <a:latin typeface="맑은 고딕"/>
                <a:ea typeface="맑은 고딕"/>
              </a:rPr>
              <a:t>request</a:t>
            </a:r>
            <a:r>
              <a:rPr lang="ko-KR" altLang="en-US" sz="1200" dirty="0">
                <a:latin typeface="맑은 고딕"/>
                <a:ea typeface="맑은 고딕"/>
              </a:rPr>
              <a:t> = </a:t>
            </a:r>
            <a:r>
              <a:rPr lang="ko-KR" altLang="en-US" sz="1200" err="1">
                <a:latin typeface="맑은 고딕"/>
                <a:ea typeface="맑은 고딕"/>
              </a:rPr>
              <a:t>true</a:t>
            </a:r>
            <a:r>
              <a:rPr lang="ko-KR" altLang="en-US" sz="1200" dirty="0">
                <a:latin typeface="맑은 고딕"/>
                <a:ea typeface="맑은 고딕"/>
              </a:rPr>
              <a:t> 인 경우 응답 완료 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BD079E-6E3C-83E4-02B5-B5D14EF71C3F}"/>
              </a:ext>
            </a:extLst>
          </p:cNvPr>
          <p:cNvGrpSpPr/>
          <p:nvPr/>
        </p:nvGrpSpPr>
        <p:grpSpPr>
          <a:xfrm>
            <a:off x="3128010" y="2116455"/>
            <a:ext cx="1012100" cy="2271849"/>
            <a:chOff x="3128010" y="2116455"/>
            <a:chExt cx="1012100" cy="2271849"/>
          </a:xfrm>
        </p:grpSpPr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D9836ADB-F9FB-DDE1-CAAE-AE3AE67501D1}"/>
                </a:ext>
              </a:extLst>
            </p:cNvPr>
            <p:cNvCxnSpPr/>
            <p:nvPr/>
          </p:nvCxnSpPr>
          <p:spPr>
            <a:xfrm flipV="1">
              <a:off x="3128010" y="2120538"/>
              <a:ext cx="1008018" cy="0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D03D656-77E2-981E-DDCA-AC2D2FCA146B}"/>
                </a:ext>
              </a:extLst>
            </p:cNvPr>
            <p:cNvCxnSpPr/>
            <p:nvPr/>
          </p:nvCxnSpPr>
          <p:spPr>
            <a:xfrm flipH="1">
              <a:off x="4135212" y="2116455"/>
              <a:ext cx="2176" cy="2271849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EA9543FE-B618-8A2F-AE4D-BC76A55B64F7}"/>
                </a:ext>
              </a:extLst>
            </p:cNvPr>
            <p:cNvCxnSpPr/>
            <p:nvPr/>
          </p:nvCxnSpPr>
          <p:spPr>
            <a:xfrm flipH="1" flipV="1">
              <a:off x="3637190" y="4375784"/>
              <a:ext cx="502920" cy="9797"/>
            </a:xfrm>
            <a:prstGeom prst="straightConnector1">
              <a:avLst/>
            </a:prstGeom>
            <a:solidFill>
              <a:srgbClr val="FF0000"/>
            </a:solidFill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D2A23A77-2A2A-58CC-A570-15D52F5AF35D}"/>
              </a:ext>
            </a:extLst>
          </p:cNvPr>
          <p:cNvSpPr/>
          <p:nvPr/>
        </p:nvSpPr>
        <p:spPr>
          <a:xfrm>
            <a:off x="2881013" y="1870710"/>
            <a:ext cx="243840" cy="495300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70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CBF82271-0904-3709-4C39-D9CABCD3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52" y="241268"/>
            <a:ext cx="2292016" cy="1202629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4536CC77-113D-431A-588D-FC9238DA0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452" y="1799488"/>
            <a:ext cx="3307180" cy="1098742"/>
          </a:xfrm>
          <a:prstGeom prst="rect">
            <a:avLst/>
          </a:prstGeom>
        </p:spPr>
      </p:pic>
      <p:pic>
        <p:nvPicPr>
          <p:cNvPr id="11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70A1CB99-8B45-0D3F-69AF-6412D7237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52" y="3229923"/>
            <a:ext cx="3653087" cy="1695255"/>
          </a:xfrm>
          <a:prstGeom prst="rect">
            <a:avLst/>
          </a:prstGeom>
        </p:spPr>
      </p:pic>
      <p:pic>
        <p:nvPicPr>
          <p:cNvPr id="20" name="그림 3">
            <a:extLst>
              <a:ext uri="{FF2B5EF4-FFF2-40B4-BE49-F238E27FC236}">
                <a16:creationId xmlns:a16="http://schemas.microsoft.com/office/drawing/2014/main" id="{7CC48A0B-B458-666C-6094-6210EA708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98" y="2156397"/>
            <a:ext cx="585036" cy="675756"/>
          </a:xfrm>
          <a:prstGeom prst="rect">
            <a:avLst/>
          </a:prstGeom>
        </p:spPr>
      </p:pic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08A2BC87-6D08-7219-D608-E833285D3C08}"/>
              </a:ext>
            </a:extLst>
          </p:cNvPr>
          <p:cNvSpPr/>
          <p:nvPr/>
        </p:nvSpPr>
        <p:spPr>
          <a:xfrm>
            <a:off x="867327" y="840431"/>
            <a:ext cx="346119" cy="331058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2">
            <a:extLst>
              <a:ext uri="{FF2B5EF4-FFF2-40B4-BE49-F238E27FC236}">
                <a16:creationId xmlns:a16="http://schemas.microsoft.com/office/drawing/2014/main" id="{55BD0730-BAB5-AC18-1A42-4225918CA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997" y="157875"/>
            <a:ext cx="781601" cy="1518865"/>
          </a:xfrm>
          <a:prstGeom prst="rect">
            <a:avLst/>
          </a:prstGeom>
        </p:spPr>
      </p:pic>
      <p:pic>
        <p:nvPicPr>
          <p:cNvPr id="23" name="그림 23">
            <a:extLst>
              <a:ext uri="{FF2B5EF4-FFF2-40B4-BE49-F238E27FC236}">
                <a16:creationId xmlns:a16="http://schemas.microsoft.com/office/drawing/2014/main" id="{7627226B-7192-711E-8CBA-30184EA768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5782" y="1905006"/>
            <a:ext cx="1037643" cy="1037984"/>
          </a:xfrm>
          <a:prstGeom prst="rect">
            <a:avLst/>
          </a:prstGeom>
        </p:spPr>
      </p:pic>
      <p:pic>
        <p:nvPicPr>
          <p:cNvPr id="25" name="그림 25">
            <a:extLst>
              <a:ext uri="{FF2B5EF4-FFF2-40B4-BE49-F238E27FC236}">
                <a16:creationId xmlns:a16="http://schemas.microsoft.com/office/drawing/2014/main" id="{FF5180B7-A3FD-8487-E7A2-5F94019B3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157" y="3475949"/>
            <a:ext cx="1224214" cy="1199496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804CAAA-A4CB-8214-2F92-33FF5E3581B7}"/>
              </a:ext>
            </a:extLst>
          </p:cNvPr>
          <p:cNvSpPr/>
          <p:nvPr/>
        </p:nvSpPr>
        <p:spPr>
          <a:xfrm>
            <a:off x="3703736" y="813200"/>
            <a:ext cx="1789697" cy="1428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6982D4A9-BF56-BF28-D09F-8C7F265A0BFC}"/>
              </a:ext>
            </a:extLst>
          </p:cNvPr>
          <p:cNvSpPr/>
          <p:nvPr/>
        </p:nvSpPr>
        <p:spPr>
          <a:xfrm>
            <a:off x="4696342" y="2347226"/>
            <a:ext cx="797091" cy="1428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1DE838A5-B678-260F-18CB-FD7862065FF7}"/>
              </a:ext>
            </a:extLst>
          </p:cNvPr>
          <p:cNvSpPr/>
          <p:nvPr/>
        </p:nvSpPr>
        <p:spPr>
          <a:xfrm>
            <a:off x="5019690" y="4039167"/>
            <a:ext cx="473744" cy="142877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DC22B3-5E89-B84B-12E2-9B95207DB085}"/>
              </a:ext>
            </a:extLst>
          </p:cNvPr>
          <p:cNvSpPr txBox="1"/>
          <p:nvPr/>
        </p:nvSpPr>
        <p:spPr>
          <a:xfrm>
            <a:off x="6596732" y="780109"/>
            <a:ext cx="199934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/>
              <a:t>밝기 및 대비 설정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0BA5D7-808D-6A4A-8009-2294126D9CEF}"/>
              </a:ext>
            </a:extLst>
          </p:cNvPr>
          <p:cNvSpPr txBox="1"/>
          <p:nvPr/>
        </p:nvSpPr>
        <p:spPr>
          <a:xfrm>
            <a:off x="6799765" y="1990787"/>
            <a:ext cx="199934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 dirty="0" err="1"/>
              <a:t>Face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alignment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+ </a:t>
            </a:r>
            <a:r>
              <a:rPr lang="ko-KR" altLang="en-US" sz="1100" dirty="0" err="1"/>
              <a:t>detector</a:t>
            </a:r>
            <a:r>
              <a:rPr lang="ko-KR" altLang="en-US" sz="1100" dirty="0"/>
              <a:t> 로 사람 판별</a:t>
            </a:r>
          </a:p>
          <a:p>
            <a:r>
              <a:rPr lang="ko-KR" sz="1100" dirty="0"/>
              <a:t>   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069CEB-5677-9793-CA0F-4B9A45C57303}"/>
              </a:ext>
            </a:extLst>
          </p:cNvPr>
          <p:cNvSpPr txBox="1"/>
          <p:nvPr/>
        </p:nvSpPr>
        <p:spPr>
          <a:xfrm>
            <a:off x="6942639" y="3442095"/>
            <a:ext cx="1999340" cy="12772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100"/>
              <a:t>(1) </a:t>
            </a:r>
            <a:r>
              <a:rPr lang="ko-KR" altLang="en-US" sz="1100" dirty="0" err="1"/>
              <a:t>preprocessing</a:t>
            </a:r>
            <a:r>
              <a:rPr lang="ko-KR" altLang="en-US" sz="1100"/>
              <a:t> </a:t>
            </a:r>
            <a:endParaRPr lang="ko-KR" dirty="0"/>
          </a:p>
          <a:p>
            <a:endParaRPr lang="ko-KR" altLang="en-US" sz="1100" dirty="0"/>
          </a:p>
          <a:p>
            <a:r>
              <a:rPr lang="ko-KR" altLang="en-US" sz="1100"/>
              <a:t>(2) </a:t>
            </a:r>
            <a:r>
              <a:rPr lang="ko-KR" altLang="en-US" sz="1100" dirty="0" err="1"/>
              <a:t>inference</a:t>
            </a:r>
            <a:r>
              <a:rPr lang="ko-KR" altLang="en-US" sz="1100" dirty="0"/>
              <a:t>  </a:t>
            </a:r>
            <a:endParaRPr lang="ko-KR" dirty="0"/>
          </a:p>
          <a:p>
            <a:endParaRPr lang="ko-KR" altLang="en-US" sz="1100" dirty="0"/>
          </a:p>
          <a:p>
            <a:r>
              <a:rPr lang="ko-KR" altLang="en-US" sz="1100"/>
              <a:t>(3) </a:t>
            </a:r>
            <a:r>
              <a:rPr lang="ko-KR" altLang="en-US" sz="1100" dirty="0" err="1"/>
              <a:t>postprocessing</a:t>
            </a:r>
            <a:endParaRPr lang="ko-KR" dirty="0" err="1"/>
          </a:p>
          <a:p>
            <a:endParaRPr lang="ko-KR" altLang="en-US" sz="1100" dirty="0"/>
          </a:p>
          <a:p>
            <a:r>
              <a:rPr lang="ko-KR" altLang="en-US" sz="1100" dirty="0"/>
              <a:t>과정을 걸쳐 변환 완료</a:t>
            </a:r>
            <a:endParaRPr lang="ko-KR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28B2CC-CE39-D5F1-5288-6C18FACBD236}"/>
              </a:ext>
            </a:extLst>
          </p:cNvPr>
          <p:cNvSpPr txBox="1"/>
          <p:nvPr/>
        </p:nvSpPr>
        <p:spPr>
          <a:xfrm>
            <a:off x="6945229" y="2591302"/>
            <a:ext cx="17205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000" dirty="0" err="1"/>
              <a:t>dets</a:t>
            </a:r>
            <a:r>
              <a:rPr lang="ko-KR" altLang="en-US" sz="1000" dirty="0"/>
              <a:t> </a:t>
            </a:r>
            <a:r>
              <a:rPr lang="ko-KR" altLang="en-US" sz="1000"/>
              <a:t>= </a:t>
            </a:r>
            <a:r>
              <a:rPr lang="ko-KR" altLang="en-US" sz="1000" dirty="0"/>
              <a:t>0 </a:t>
            </a:r>
            <a:r>
              <a:rPr lang="ko-KR" altLang="en-US" sz="1000"/>
              <a:t>: </a:t>
            </a:r>
            <a:r>
              <a:rPr lang="ko-KR" altLang="en-US" sz="1000" dirty="0"/>
              <a:t>사람 </a:t>
            </a:r>
            <a:r>
              <a:rPr lang="ko-KR" altLang="en-US" sz="1000" dirty="0" err="1"/>
              <a:t>x</a:t>
            </a:r>
            <a:endParaRPr lang="ko-KR" altLang="en-US" sz="1000"/>
          </a:p>
          <a:p>
            <a:r>
              <a:rPr lang="ko-KR" altLang="en-US" sz="1000" err="1"/>
              <a:t>dets</a:t>
            </a:r>
            <a:r>
              <a:rPr lang="ko-KR" altLang="en-US" sz="1000" dirty="0"/>
              <a:t> </a:t>
            </a:r>
            <a:r>
              <a:rPr lang="ko-KR" altLang="en-US" sz="1000"/>
              <a:t>= </a:t>
            </a:r>
            <a:r>
              <a:rPr lang="ko-KR" altLang="en-US" sz="1000" dirty="0"/>
              <a:t>1</a:t>
            </a:r>
            <a:r>
              <a:rPr lang="ko-KR" altLang="en-US" sz="1000"/>
              <a:t> : 사람 </a:t>
            </a:r>
            <a:r>
              <a:rPr lang="ko-KR" altLang="en-US" sz="1000" dirty="0" err="1"/>
              <a:t>o</a:t>
            </a:r>
            <a:endParaRPr lang="ko-KR" altLang="en-US" sz="1000"/>
          </a:p>
        </p:txBody>
      </p:sp>
      <p:sp>
        <p:nvSpPr>
          <p:cNvPr id="38" name="왼쪽 중괄호 37">
            <a:extLst>
              <a:ext uri="{FF2B5EF4-FFF2-40B4-BE49-F238E27FC236}">
                <a16:creationId xmlns:a16="http://schemas.microsoft.com/office/drawing/2014/main" id="{AE1CD88E-3807-ADE6-4F0A-448E8A8C4DD5}"/>
              </a:ext>
            </a:extLst>
          </p:cNvPr>
          <p:cNvSpPr/>
          <p:nvPr/>
        </p:nvSpPr>
        <p:spPr>
          <a:xfrm>
            <a:off x="6900591" y="2731168"/>
            <a:ext cx="82716" cy="150395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9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540010" y="360000"/>
            <a:ext cx="24451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목표 달성 여부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72608" y="1075802"/>
            <a:ext cx="8264197" cy="38891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r>
              <a:rPr lang="en-US" altLang="ko-KR" sz="1800" b="1">
                <a:solidFill>
                  <a:schemeClr val="dk1"/>
                </a:solidFill>
                <a:latin typeface="맑은 고딕"/>
                <a:ea typeface="맑은 고딕"/>
              </a:rPr>
              <a:t>Demo</a:t>
            </a:r>
          </a:p>
          <a:p>
            <a:pPr marL="28575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dk1"/>
              </a:solidFill>
              <a:latin typeface="맑은 고딕"/>
              <a:ea typeface="맑은 고딕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altLang="ko-KR" sz="18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3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C8F36F35-CDA0-8EC6-4E6E-651BB8A9E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38" y="1222327"/>
            <a:ext cx="1725858" cy="3696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55E5BE-443B-4452-7A5A-3461FE6509B5}"/>
              </a:ext>
            </a:extLst>
          </p:cNvPr>
          <p:cNvSpPr txBox="1"/>
          <p:nvPr/>
        </p:nvSpPr>
        <p:spPr>
          <a:xfrm>
            <a:off x="4716438" y="2700408"/>
            <a:ext cx="3672953" cy="73866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시간 관계상 영상 전체를 보여드리기에 무리가 있어 위키를 </a:t>
            </a:r>
            <a:r>
              <a:rPr lang="ko-KR" altLang="en-US" dirty="0"/>
              <a:t>참고해주시면 감사하겠습니다.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A8DC79-E9A5-216C-A8DA-CFCE47085FAD}"/>
              </a:ext>
            </a:extLst>
          </p:cNvPr>
          <p:cNvSpPr txBox="1"/>
          <p:nvPr/>
        </p:nvSpPr>
        <p:spPr>
          <a:xfrm>
            <a:off x="5010150" y="385762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6">
            <a:extLst>
              <a:ext uri="{FF2B5EF4-FFF2-40B4-BE49-F238E27FC236}">
                <a16:creationId xmlns:a16="http://schemas.microsoft.com/office/drawing/2014/main" id="{E2385B7F-11C7-2017-2C3C-98A6E7767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63" y="1624013"/>
            <a:ext cx="2314575" cy="904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085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441904" y="391058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</a:t>
            </a:r>
            <a:r>
              <a:rPr 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dirty="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환경</a:t>
            </a:r>
            <a:endParaRPr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F460816-DE46-4768-A0AA-47B58456F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00150" y="1924388"/>
            <a:ext cx="1171576" cy="117157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E24610B-1FCE-4CB3-84BF-A26E23503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795554" y="1958498"/>
            <a:ext cx="1228724" cy="12287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BBCE1B2-9561-43D3-9F1D-56B35323375F}"/>
              </a:ext>
            </a:extLst>
          </p:cNvPr>
          <p:cNvSpPr txBox="1"/>
          <p:nvPr/>
        </p:nvSpPr>
        <p:spPr>
          <a:xfrm>
            <a:off x="1060419" y="3344481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Android studio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(Kotlin)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B939718-1FF4-4D53-9E73-8BB9D346AA71}"/>
              </a:ext>
            </a:extLst>
          </p:cNvPr>
          <p:cNvSpPr txBox="1"/>
          <p:nvPr/>
        </p:nvSpPr>
        <p:spPr>
          <a:xfrm>
            <a:off x="3956907" y="3453312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Firebase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F110BC-76EE-4B04-9387-1243EB228499}"/>
              </a:ext>
            </a:extLst>
          </p:cNvPr>
          <p:cNvSpPr txBox="1"/>
          <p:nvPr/>
        </p:nvSpPr>
        <p:spPr>
          <a:xfrm>
            <a:off x="1151790" y="1492352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통합 개발 환경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FE1471-A902-4ECE-B98A-C7F1AA06D367}"/>
              </a:ext>
            </a:extLst>
          </p:cNvPr>
          <p:cNvSpPr txBox="1"/>
          <p:nvPr/>
        </p:nvSpPr>
        <p:spPr>
          <a:xfrm>
            <a:off x="3854236" y="1492352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 베이스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81E91F-2833-4F76-B9C1-79DEB9455A8F}"/>
              </a:ext>
            </a:extLst>
          </p:cNvPr>
          <p:cNvSpPr txBox="1"/>
          <p:nvPr/>
        </p:nvSpPr>
        <p:spPr>
          <a:xfrm>
            <a:off x="6557831" y="1507007"/>
            <a:ext cx="1322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이미지 </a:t>
            </a:r>
            <a:r>
              <a:rPr lang="en-US" altLang="ko-KR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2D</a:t>
            </a:r>
            <a:r>
              <a:rPr lang="ko-KR" altLang="en-US" b="1" dirty="0">
                <a:solidFill>
                  <a:schemeClr val="tx2">
                    <a:lumMod val="2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변환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4CFA36-6E3D-4714-BB32-5D1230A2097A}"/>
              </a:ext>
            </a:extLst>
          </p:cNvPr>
          <p:cNvSpPr txBox="1"/>
          <p:nvPr/>
        </p:nvSpPr>
        <p:spPr>
          <a:xfrm>
            <a:off x="6806366" y="3453312"/>
            <a:ext cx="98456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UGATIT</a:t>
            </a:r>
          </a:p>
          <a:p>
            <a:pPr algn="ctr"/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(</a:t>
            </a:r>
            <a:r>
              <a:rPr lang="en-US" altLang="ko-KR" b="1" dirty="0" err="1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Jupyter</a:t>
            </a:r>
            <a:r>
              <a:rPr lang="en-US" altLang="ko-KR" b="1" dirty="0">
                <a:solidFill>
                  <a:schemeClr val="tx2">
                    <a:lumMod val="50000"/>
                  </a:schemeClr>
                </a:solidFill>
                <a:latin typeface="Microsoft GothicNeo"/>
                <a:ea typeface="Microsoft GothicNeo"/>
                <a:cs typeface="Microsoft GothicNeo"/>
              </a:rPr>
              <a:t>)</a:t>
            </a:r>
            <a:endParaRPr lang="ko-KR" altLang="en-US" b="1" dirty="0">
              <a:solidFill>
                <a:schemeClr val="tx2">
                  <a:lumMod val="50000"/>
                </a:schemeClr>
              </a:solidFill>
              <a:latin typeface="Microsoft GothicNeo"/>
              <a:ea typeface="Microsoft GothicNeo"/>
              <a:cs typeface="Microsoft GothicNeo"/>
            </a:endParaRPr>
          </a:p>
        </p:txBody>
      </p:sp>
      <p:pic>
        <p:nvPicPr>
          <p:cNvPr id="27" name="그림 26" descr="텍스트, 가장, 다른이(가) 표시된 사진&#10;&#10;자동 생성된 설명">
            <a:extLst>
              <a:ext uri="{FF2B5EF4-FFF2-40B4-BE49-F238E27FC236}">
                <a16:creationId xmlns:a16="http://schemas.microsoft.com/office/drawing/2014/main" id="{D57D88E0-EFF9-463F-9D47-C82AA7D36C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199359" y="2002711"/>
            <a:ext cx="2198580" cy="1262820"/>
          </a:xfrm>
          <a:prstGeom prst="rect">
            <a:avLst/>
          </a:prstGeom>
        </p:spPr>
      </p:pic>
      <p:sp>
        <p:nvSpPr>
          <p:cNvPr id="3" name="화살표: 왼쪽/오른쪽 2">
            <a:extLst>
              <a:ext uri="{FF2B5EF4-FFF2-40B4-BE49-F238E27FC236}">
                <a16:creationId xmlns:a16="http://schemas.microsoft.com/office/drawing/2014/main" id="{0EDA89DA-7CF2-89BE-F275-213518098F04}"/>
              </a:ext>
            </a:extLst>
          </p:cNvPr>
          <p:cNvSpPr/>
          <p:nvPr/>
        </p:nvSpPr>
        <p:spPr>
          <a:xfrm>
            <a:off x="2793206" y="2343150"/>
            <a:ext cx="785813" cy="307181"/>
          </a:xfrm>
          <a:prstGeom prst="left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왼쪽/오른쪽 13">
            <a:extLst>
              <a:ext uri="{FF2B5EF4-FFF2-40B4-BE49-F238E27FC236}">
                <a16:creationId xmlns:a16="http://schemas.microsoft.com/office/drawing/2014/main" id="{7CBD3195-F8B4-017E-2175-53C2CD14F252}"/>
              </a:ext>
            </a:extLst>
          </p:cNvPr>
          <p:cNvSpPr/>
          <p:nvPr/>
        </p:nvSpPr>
        <p:spPr>
          <a:xfrm>
            <a:off x="5155247" y="2343150"/>
            <a:ext cx="785813" cy="307181"/>
          </a:xfrm>
          <a:prstGeom prst="leftRightArrow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60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6416088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000" dirty="0">
                <a:latin typeface="Microsoft GothicNeo"/>
                <a:ea typeface="Microsoft GothicNeo"/>
                <a:cs typeface="Microsoft GothicNeo"/>
              </a:rPr>
              <a:t>논리성 및 문제 해결 능력</a:t>
            </a:r>
            <a:endParaRPr lang="ko-KR" altLang="en-US" sz="40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366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2619384" y="1856827"/>
            <a:ext cx="3942468" cy="72220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기능 테스트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D41FE3F-8CA8-55CF-23F7-BEEC84E8E17F}"/>
              </a:ext>
            </a:extLst>
          </p:cNvPr>
          <p:cNvSpPr/>
          <p:nvPr/>
        </p:nvSpPr>
        <p:spPr>
          <a:xfrm>
            <a:off x="0" y="4232569"/>
            <a:ext cx="9188355" cy="90587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1989065-A869-7452-876C-6AA0E4911620}"/>
              </a:ext>
            </a:extLst>
          </p:cNvPr>
          <p:cNvSpPr/>
          <p:nvPr/>
        </p:nvSpPr>
        <p:spPr>
          <a:xfrm rot="10800000">
            <a:off x="-41369" y="5545"/>
            <a:ext cx="9186648" cy="90416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82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7977956" cy="568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임의로 사용자 위치를 수정하여 해당 위치에서 올바르게 추천되는지 확인</a:t>
            </a:r>
          </a:p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추천 받을 반경 거리를 설정하고 서로 다른 위치에 있는 사용자가 추천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목록에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update되는지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 확인</a:t>
            </a:r>
          </a:p>
        </p:txBody>
      </p:sp>
      <p:pic>
        <p:nvPicPr>
          <p:cNvPr id="19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83893ED5-2826-C4B3-3E8C-8438AC35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94" y="1679352"/>
            <a:ext cx="1762268" cy="664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2" descr="지도이(가) 표시된 사진&#10;&#10;자동 생성된 설명">
            <a:extLst>
              <a:ext uri="{FF2B5EF4-FFF2-40B4-BE49-F238E27FC236}">
                <a16:creationId xmlns:a16="http://schemas.microsoft.com/office/drawing/2014/main" id="{BCE3DA3F-D2D6-3A1E-0374-9763B7FC0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872" y="2343771"/>
            <a:ext cx="2811439" cy="2717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1009EA0-5A04-D0CE-FA17-E8253CB71EAA}"/>
              </a:ext>
            </a:extLst>
          </p:cNvPr>
          <p:cNvSpPr txBox="1"/>
          <p:nvPr/>
        </p:nvSpPr>
        <p:spPr>
          <a:xfrm>
            <a:off x="3345180" y="499110"/>
            <a:ext cx="399288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dirty="0"/>
          </a:p>
        </p:txBody>
      </p:sp>
      <p:pic>
        <p:nvPicPr>
          <p:cNvPr id="40" name="그림 40" descr="지도이(가) 표시된 사진&#10;&#10;자동 생성된 설명">
            <a:extLst>
              <a:ext uri="{FF2B5EF4-FFF2-40B4-BE49-F238E27FC236}">
                <a16:creationId xmlns:a16="http://schemas.microsoft.com/office/drawing/2014/main" id="{06CBA266-826F-23CD-A854-DD687FD10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215" y="2505075"/>
            <a:ext cx="3200400" cy="2552700"/>
          </a:xfrm>
          <a:prstGeom prst="rect">
            <a:avLst/>
          </a:prstGeom>
        </p:spPr>
      </p:pic>
      <p:pic>
        <p:nvPicPr>
          <p:cNvPr id="41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BF39EE20-75E9-9366-2DFE-4CC31ECA0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6888" y="1840799"/>
            <a:ext cx="1764969" cy="666182"/>
          </a:xfrm>
          <a:prstGeom prst="rect">
            <a:avLst/>
          </a:prstGeom>
        </p:spPr>
      </p:pic>
      <p:sp>
        <p:nvSpPr>
          <p:cNvPr id="43" name="Google Shape;235;p36">
            <a:extLst>
              <a:ext uri="{FF2B5EF4-FFF2-40B4-BE49-F238E27FC236}">
                <a16:creationId xmlns:a16="http://schemas.microsoft.com/office/drawing/2014/main" id="{23D3187D-6F18-6EF9-C654-8B3AD68241CF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과정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CB8C776E-420E-C870-9204-8691F0710074}"/>
                  </a:ext>
                </a:extLst>
              </p14:cNvPr>
              <p14:cNvContentPartPr/>
              <p14:nvPr/>
            </p14:nvContentPartPr>
            <p14:xfrm>
              <a:off x="2150094" y="1766771"/>
              <a:ext cx="1619250" cy="9524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CB8C776E-420E-C870-9204-8691F07100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4190" y="1676066"/>
                <a:ext cx="1690698" cy="1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9BE7627F-FDD5-DE1C-AF06-DE20CA324851}"/>
                  </a:ext>
                </a:extLst>
              </p14:cNvPr>
              <p14:cNvContentPartPr/>
              <p14:nvPr/>
            </p14:nvContentPartPr>
            <p14:xfrm>
              <a:off x="5955448" y="1947675"/>
              <a:ext cx="1590674" cy="9524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9BE7627F-FDD5-DE1C-AF06-DE20CA3248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19557" y="1856970"/>
                <a:ext cx="1662096" cy="1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99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6240468" cy="335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반경 1km로 설정하고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버튼 누르면 해당 사용자가 추천 목록에 </a:t>
            </a:r>
            <a:r>
              <a:rPr lang="ko-KR" altLang="en-US" dirty="0" err="1">
                <a:latin typeface="Microsoft GothicNeo"/>
                <a:ea typeface="Microsoft GothicNeo"/>
                <a:cs typeface="Microsoft GothicNeo"/>
              </a:rPr>
              <a:t>update됨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Google Shape;235;p36">
            <a:extLst>
              <a:ext uri="{FF2B5EF4-FFF2-40B4-BE49-F238E27FC236}">
                <a16:creationId xmlns:a16="http://schemas.microsoft.com/office/drawing/2014/main" id="{9984CCF9-D63F-3B6B-AA30-359B3DD15CE1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결과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558E43B-C5E6-AD59-AA24-8B404C1DE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84" y="1560107"/>
            <a:ext cx="1553115" cy="349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3">
            <a:extLst>
              <a:ext uri="{FF2B5EF4-FFF2-40B4-BE49-F238E27FC236}">
                <a16:creationId xmlns:a16="http://schemas.microsoft.com/office/drawing/2014/main" id="{C1D29CC2-AD45-3D08-EF92-197F9658F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847" y="1560107"/>
            <a:ext cx="1595765" cy="34921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50DB1DAF-B1F5-D0DD-6E70-01B3940BD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735" y="1560107"/>
            <a:ext cx="2743200" cy="3484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26" descr="지도이(가) 표시된 사진&#10;&#10;자동 생성된 설명">
            <a:extLst>
              <a:ext uri="{FF2B5EF4-FFF2-40B4-BE49-F238E27FC236}">
                <a16:creationId xmlns:a16="http://schemas.microsoft.com/office/drawing/2014/main" id="{8987B23F-5306-04A3-0BD6-B6FE04017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60" y="1541964"/>
            <a:ext cx="1560252" cy="34993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9FD55F6B-3410-EED4-D725-3E7EB2C6FFE0}"/>
                  </a:ext>
                </a:extLst>
              </p14:cNvPr>
              <p14:cNvContentPartPr/>
              <p14:nvPr/>
            </p14:nvContentPartPr>
            <p14:xfrm>
              <a:off x="6365401" y="1641995"/>
              <a:ext cx="1838324" cy="9525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9FD55F6B-3410-EED4-D725-3E7EB2C6FF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9468" y="-263005"/>
                <a:ext cx="1909830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0AD8EFA2-A87D-6E07-B651-8601073B5C0F}"/>
                  </a:ext>
                </a:extLst>
              </p14:cNvPr>
              <p14:cNvContentPartPr/>
              <p14:nvPr/>
            </p14:nvContentPartPr>
            <p14:xfrm>
              <a:off x="5017684" y="2964122"/>
              <a:ext cx="114300" cy="9525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0AD8EFA2-A87D-6E07-B651-8601073B5C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3185" y="1068647"/>
                <a:ext cx="183647" cy="3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C8327DAE-A79E-D5D6-1BE5-4D34A5E6D99E}"/>
                  </a:ext>
                </a:extLst>
              </p14:cNvPr>
              <p14:cNvContentPartPr/>
              <p14:nvPr/>
            </p14:nvContentPartPr>
            <p14:xfrm>
              <a:off x="7226915" y="4158301"/>
              <a:ext cx="190499" cy="9525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C8327DAE-A79E-D5D6-1BE5-4D34A5E6D9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0647" y="2253301"/>
                <a:ext cx="263402" cy="381000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AB9B1B09-BA3E-A361-082D-C389ECDF2D89}"/>
              </a:ext>
            </a:extLst>
          </p:cNvPr>
          <p:cNvSpPr/>
          <p:nvPr/>
        </p:nvSpPr>
        <p:spPr>
          <a:xfrm rot="5400000">
            <a:off x="1961957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96F533D-8B39-57F8-BCB6-A5DDD1CEE621}"/>
              </a:ext>
            </a:extLst>
          </p:cNvPr>
          <p:cNvSpPr/>
          <p:nvPr/>
        </p:nvSpPr>
        <p:spPr>
          <a:xfrm rot="5400000">
            <a:off x="3966472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02B7BDD6-1E7E-7F82-5928-C7FE3058ED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30057" y="935241"/>
            <a:ext cx="480937" cy="6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378994" y="2227050"/>
            <a:ext cx="5051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기획</a:t>
            </a:r>
            <a:endParaRPr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276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071"/>
            <a:ext cx="7063428" cy="335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반경 </a:t>
            </a: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20km로</a:t>
            </a:r>
            <a:r>
              <a:rPr lang="ko-KR" altLang="en-US">
                <a:latin typeface="Microsoft GothicNeo"/>
                <a:ea typeface="Microsoft GothicNeo"/>
                <a:cs typeface="Microsoft GothicNeo"/>
              </a:rPr>
              <a:t> 설정하고 추천 버튼 누르면 사용자 두 명이 올바르게 추천 목록에 </a:t>
            </a:r>
            <a:r>
              <a:rPr lang="ko-KR" altLang="en-US" err="1">
                <a:latin typeface="Microsoft GothicNeo"/>
                <a:ea typeface="Microsoft GothicNeo"/>
                <a:cs typeface="Microsoft GothicNeo"/>
              </a:rPr>
              <a:t>update됨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3" name="Google Shape;235;p36">
            <a:extLst>
              <a:ext uri="{FF2B5EF4-FFF2-40B4-BE49-F238E27FC236}">
                <a16:creationId xmlns:a16="http://schemas.microsoft.com/office/drawing/2014/main" id="{9984CCF9-D63F-3B6B-AA30-359B3DD15CE1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616836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추천 테스트 </a:t>
            </a:r>
            <a:r>
              <a:rPr lang="ko-KR" altLang="en-US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결과</a:t>
            </a:r>
            <a:endParaRPr lang="ko-KR" altLang="en-US" dirty="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4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BF657CFB-4FC7-4F4D-DF49-758A648DF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8" y="1589517"/>
            <a:ext cx="1675918" cy="34987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FFAD34-FF85-DB88-9203-29DCC3984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2026" y="1589646"/>
            <a:ext cx="1573875" cy="35021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66A01F1D-252D-FABF-36B9-3120C6D2A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157" y="1589111"/>
            <a:ext cx="1573425" cy="3499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2F7CA265-8C6D-2F50-11FF-B401848D2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757" y="2033714"/>
            <a:ext cx="2743200" cy="28504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62E86EFC-4B97-0FD6-99EE-BEBF7E538841}"/>
              </a:ext>
            </a:extLst>
          </p:cNvPr>
          <p:cNvSpPr/>
          <p:nvPr/>
        </p:nvSpPr>
        <p:spPr>
          <a:xfrm rot="5400000">
            <a:off x="1961957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>
            <a:extLst>
              <a:ext uri="{FF2B5EF4-FFF2-40B4-BE49-F238E27FC236}">
                <a16:creationId xmlns:a16="http://schemas.microsoft.com/office/drawing/2014/main" id="{F26B25C6-9A74-218F-868B-ED729E25DC8F}"/>
              </a:ext>
            </a:extLst>
          </p:cNvPr>
          <p:cNvSpPr/>
          <p:nvPr/>
        </p:nvSpPr>
        <p:spPr>
          <a:xfrm rot="5400000">
            <a:off x="3966472" y="3031370"/>
            <a:ext cx="243840" cy="19812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FD35E66D-E3DD-E916-13E2-9A9AD8154CE8}"/>
                  </a:ext>
                </a:extLst>
              </p14:cNvPr>
              <p14:cNvContentPartPr/>
              <p14:nvPr/>
            </p14:nvContentPartPr>
            <p14:xfrm>
              <a:off x="6340474" y="2112004"/>
              <a:ext cx="1438275" cy="9525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FD35E66D-E3DD-E916-13E2-9A9AD8154CE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4544" y="2016754"/>
                <a:ext cx="1509776" cy="1995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D3D6F5B3-9D68-41C5-6E1E-EF949A35B4F1}"/>
                  </a:ext>
                </a:extLst>
              </p14:cNvPr>
              <p14:cNvContentPartPr/>
              <p14:nvPr/>
            </p14:nvContentPartPr>
            <p14:xfrm>
              <a:off x="5006975" y="2955647"/>
              <a:ext cx="171450" cy="9525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D3D6F5B3-9D68-41C5-6E1E-EF949A35B4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1316" y="2855384"/>
                <a:ext cx="243128" cy="209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82483356-33EF-A1B6-3651-2E3099867207}"/>
                  </a:ext>
                </a:extLst>
              </p14:cNvPr>
              <p14:cNvContentPartPr/>
              <p14:nvPr/>
            </p14:nvContentPartPr>
            <p14:xfrm>
              <a:off x="7038975" y="4156981"/>
              <a:ext cx="266700" cy="9525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82483356-33EF-A1B6-3651-2E30998672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02934" y="4056718"/>
                <a:ext cx="338421" cy="20955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48A90CD0-B3E7-0EE9-CD02-4C644C59B9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424614" y="1370669"/>
            <a:ext cx="480937" cy="60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20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368802" y="230460"/>
            <a:ext cx="3641781" cy="64799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애니메이션 변환 테스트</a:t>
            </a:r>
            <a:endParaRPr lang="ko-KR" altLang="en-US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368802" y="878531"/>
            <a:ext cx="7977956" cy="568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여러 유저가 동시에 실물 사진을 요청하면 서버에서 응답하는지를 확인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3E013F2-E67D-8217-0AA5-96954F53A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40" y="2013140"/>
            <a:ext cx="1714500" cy="281797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D8E4EDA-B00D-EF2B-655A-ED869C77E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11943" y="1348898"/>
            <a:ext cx="480937" cy="602405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B964F56-C923-6CD1-AD1E-2E7B1CE5AF22}"/>
              </a:ext>
            </a:extLst>
          </p:cNvPr>
          <p:cNvGrpSpPr/>
          <p:nvPr/>
        </p:nvGrpSpPr>
        <p:grpSpPr>
          <a:xfrm>
            <a:off x="6449984" y="555216"/>
            <a:ext cx="1600893" cy="4454081"/>
            <a:chOff x="6449984" y="555216"/>
            <a:chExt cx="1600893" cy="4454081"/>
          </a:xfrm>
        </p:grpSpPr>
        <p:pic>
          <p:nvPicPr>
            <p:cNvPr id="5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84652C-A5C6-F41E-4722-F22668890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9984" y="1199297"/>
              <a:ext cx="1600893" cy="3810000"/>
            </a:xfrm>
            <a:prstGeom prst="rect">
              <a:avLst/>
            </a:prstGeom>
          </p:spPr>
        </p:pic>
        <p:pic>
          <p:nvPicPr>
            <p:cNvPr id="34" name="그림 3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23F12B57-E07B-8E47-92ED-B11A1CDB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35166" y="555216"/>
              <a:ext cx="440256" cy="52335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929E5F8-64F0-6497-2FA6-F04B3F23C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1982" y="2846407"/>
            <a:ext cx="588509" cy="57137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303C6F9-41E0-9085-175D-25DEA0D8E4A5}"/>
              </a:ext>
            </a:extLst>
          </p:cNvPr>
          <p:cNvGrpSpPr/>
          <p:nvPr/>
        </p:nvGrpSpPr>
        <p:grpSpPr>
          <a:xfrm>
            <a:off x="965376" y="1498113"/>
            <a:ext cx="1257301" cy="1604515"/>
            <a:chOff x="167641" y="1280286"/>
            <a:chExt cx="1630681" cy="2130295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F7835B8-F731-26E0-DAD9-B4DA3EA7BB61}"/>
                </a:ext>
              </a:extLst>
            </p:cNvPr>
            <p:cNvSpPr/>
            <p:nvPr/>
          </p:nvSpPr>
          <p:spPr>
            <a:xfrm>
              <a:off x="167641" y="1280286"/>
              <a:ext cx="1630681" cy="213029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6" descr="사람, 넥타이, 정장, 남자이(가) 표시된 사진&#10;&#10;자동 생성된 설명">
              <a:extLst>
                <a:ext uri="{FF2B5EF4-FFF2-40B4-BE49-F238E27FC236}">
                  <a16:creationId xmlns:a16="http://schemas.microsoft.com/office/drawing/2014/main" id="{413C0688-1AC0-6040-3234-3411363B4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32869" y="1375672"/>
              <a:ext cx="460857" cy="551121"/>
            </a:xfrm>
            <a:prstGeom prst="rect">
              <a:avLst/>
            </a:prstGeom>
          </p:spPr>
        </p:pic>
        <p:pic>
          <p:nvPicPr>
            <p:cNvPr id="21" name="그림 7" descr="사람, 실내, 셔츠, 가장이(가) 표시된 사진&#10;&#10;자동 생성된 설명">
              <a:extLst>
                <a:ext uri="{FF2B5EF4-FFF2-40B4-BE49-F238E27FC236}">
                  <a16:creationId xmlns:a16="http://schemas.microsoft.com/office/drawing/2014/main" id="{8F13B127-8804-3562-FC7B-0DC10096F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1600" y="2072054"/>
              <a:ext cx="463395" cy="499064"/>
            </a:xfrm>
            <a:prstGeom prst="rect">
              <a:avLst/>
            </a:prstGeom>
          </p:spPr>
        </p:pic>
        <p:pic>
          <p:nvPicPr>
            <p:cNvPr id="22" name="그림 8" descr="사람, 정장, 남자, 의류이(가) 표시된 사진&#10;&#10;자동 생성된 설명">
              <a:extLst>
                <a:ext uri="{FF2B5EF4-FFF2-40B4-BE49-F238E27FC236}">
                  <a16:creationId xmlns:a16="http://schemas.microsoft.com/office/drawing/2014/main" id="{F5C3A21D-9CED-4495-3519-F03147FA1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1599" y="2706345"/>
              <a:ext cx="463395" cy="514215"/>
            </a:xfrm>
            <a:prstGeom prst="rect">
              <a:avLst/>
            </a:prstGeom>
          </p:spPr>
        </p:pic>
        <p:pic>
          <p:nvPicPr>
            <p:cNvPr id="23" name="그림 9" descr="사람, 착용, 입은이(가) 표시된 사진&#10;&#10;자동 생성된 설명">
              <a:extLst>
                <a:ext uri="{FF2B5EF4-FFF2-40B4-BE49-F238E27FC236}">
                  <a16:creationId xmlns:a16="http://schemas.microsoft.com/office/drawing/2014/main" id="{8E91E224-9B6A-F008-2618-1AA529661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29625" y="1378948"/>
              <a:ext cx="463395" cy="549869"/>
            </a:xfrm>
            <a:prstGeom prst="rect">
              <a:avLst/>
            </a:prstGeom>
          </p:spPr>
        </p:pic>
        <p:pic>
          <p:nvPicPr>
            <p:cNvPr id="24" name="그림 12" descr="사람, 여자, 소녀, 여성이(가) 표시된 사진&#10;&#10;자동 생성된 설명">
              <a:extLst>
                <a:ext uri="{FF2B5EF4-FFF2-40B4-BE49-F238E27FC236}">
                  <a16:creationId xmlns:a16="http://schemas.microsoft.com/office/drawing/2014/main" id="{E5C86536-65CA-3F32-7931-4497B2867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29625" y="2047578"/>
              <a:ext cx="463395" cy="521518"/>
            </a:xfrm>
            <a:prstGeom prst="rect">
              <a:avLst/>
            </a:prstGeom>
          </p:spPr>
        </p:pic>
        <p:pic>
          <p:nvPicPr>
            <p:cNvPr id="35" name="그림 35" descr="개, 포유류, 앉아있는, 실내이(가) 표시된 사진&#10;&#10;자동 생성된 설명">
              <a:extLst>
                <a:ext uri="{FF2B5EF4-FFF2-40B4-BE49-F238E27FC236}">
                  <a16:creationId xmlns:a16="http://schemas.microsoft.com/office/drawing/2014/main" id="{DEAB55A0-E4C5-1BA3-FDB7-A124BEE46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29625" y="2706734"/>
              <a:ext cx="463395" cy="524036"/>
            </a:xfrm>
            <a:prstGeom prst="rect">
              <a:avLst/>
            </a:prstGeom>
          </p:spPr>
        </p:pic>
      </p:grpSp>
      <p:sp>
        <p:nvSpPr>
          <p:cNvPr id="13" name="화살표: 왼쪽으로 구부러짐 12">
            <a:extLst>
              <a:ext uri="{FF2B5EF4-FFF2-40B4-BE49-F238E27FC236}">
                <a16:creationId xmlns:a16="http://schemas.microsoft.com/office/drawing/2014/main" id="{5FBE5259-7162-223A-E250-C5BCD79EED6F}"/>
              </a:ext>
            </a:extLst>
          </p:cNvPr>
          <p:cNvSpPr/>
          <p:nvPr/>
        </p:nvSpPr>
        <p:spPr>
          <a:xfrm>
            <a:off x="5468467" y="2480980"/>
            <a:ext cx="733096" cy="1513489"/>
          </a:xfrm>
          <a:prstGeom prst="curved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E1CC082-64B1-81A7-7F71-DD0D3C422925}"/>
              </a:ext>
            </a:extLst>
          </p:cNvPr>
          <p:cNvGrpSpPr/>
          <p:nvPr/>
        </p:nvGrpSpPr>
        <p:grpSpPr>
          <a:xfrm>
            <a:off x="965901" y="3266222"/>
            <a:ext cx="1259665" cy="1680190"/>
            <a:chOff x="1064961" y="3228122"/>
            <a:chExt cx="1015825" cy="1489690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F5131334-0FBE-8E03-5717-6E35C8538530}"/>
                </a:ext>
              </a:extLst>
            </p:cNvPr>
            <p:cNvSpPr/>
            <p:nvPr/>
          </p:nvSpPr>
          <p:spPr>
            <a:xfrm>
              <a:off x="1064961" y="3228122"/>
              <a:ext cx="1015825" cy="148969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그림 36" descr="클립아트이(가) 표시된 사진&#10;&#10;자동 생성된 설명">
              <a:extLst>
                <a:ext uri="{FF2B5EF4-FFF2-40B4-BE49-F238E27FC236}">
                  <a16:creationId xmlns:a16="http://schemas.microsoft.com/office/drawing/2014/main" id="{265B5C84-DF7D-A098-AC34-2BC78DBD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612325" y="3305408"/>
              <a:ext cx="385726" cy="376449"/>
            </a:xfrm>
            <a:prstGeom prst="rect">
              <a:avLst/>
            </a:prstGeom>
          </p:spPr>
        </p:pic>
        <p:pic>
          <p:nvPicPr>
            <p:cNvPr id="38" name="그림 3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3CE994E6-6A60-6BD8-E58E-EDE8CE4B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6800" y="3305523"/>
              <a:ext cx="400421" cy="36507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844F4BF-5BD4-4ED5-B7A4-61D79347B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53127" y="4232682"/>
              <a:ext cx="400421" cy="38604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39B30BD-B7DF-A66D-187A-C535045A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38433" y="3763300"/>
              <a:ext cx="400421" cy="407589"/>
            </a:xfrm>
            <a:prstGeom prst="rect">
              <a:avLst/>
            </a:prstGeom>
          </p:spPr>
        </p:pic>
        <p:pic>
          <p:nvPicPr>
            <p:cNvPr id="41" name="그림 40" descr="텍스트, 클립아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CEF17FFE-3863-DEA0-F9D2-0626158E4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04978" y="3763537"/>
              <a:ext cx="422462" cy="38854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76B9B3B7-C0D3-7074-9778-73D4F4A2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586610" y="4206841"/>
              <a:ext cx="451851" cy="437726"/>
            </a:xfrm>
            <a:prstGeom prst="rect">
              <a:avLst/>
            </a:prstGeom>
          </p:spPr>
        </p:pic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1DD14AE2-C292-5476-EDA8-E8555F50ADE2}"/>
              </a:ext>
            </a:extLst>
          </p:cNvPr>
          <p:cNvSpPr/>
          <p:nvPr/>
        </p:nvSpPr>
        <p:spPr>
          <a:xfrm>
            <a:off x="2403506" y="2161792"/>
            <a:ext cx="843456" cy="398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E212010D-701B-C741-2764-3BEDFB057BC6}"/>
              </a:ext>
            </a:extLst>
          </p:cNvPr>
          <p:cNvSpPr/>
          <p:nvPr/>
        </p:nvSpPr>
        <p:spPr>
          <a:xfrm rot="10800000">
            <a:off x="2371974" y="3899940"/>
            <a:ext cx="843456" cy="39807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7E0B26-3DA6-504D-2499-224F8B933FBE}"/>
              </a:ext>
            </a:extLst>
          </p:cNvPr>
          <p:cNvSpPr txBox="1"/>
          <p:nvPr/>
        </p:nvSpPr>
        <p:spPr>
          <a:xfrm>
            <a:off x="2430780" y="1908810"/>
            <a:ext cx="7848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request</a:t>
            </a:r>
            <a:endParaRPr lang="ko-KR" altLang="en-US" sz="100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3D4887-5901-CA02-AD10-925D4C82921E}"/>
              </a:ext>
            </a:extLst>
          </p:cNvPr>
          <p:cNvSpPr txBox="1"/>
          <p:nvPr/>
        </p:nvSpPr>
        <p:spPr>
          <a:xfrm>
            <a:off x="2567940" y="3623310"/>
            <a:ext cx="78486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response</a:t>
            </a:r>
            <a:endParaRPr lang="ko-KR" sz="10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BB1F57-3055-0D40-60E3-BB9CFD7D50E8}"/>
              </a:ext>
            </a:extLst>
          </p:cNvPr>
          <p:cNvSpPr txBox="1"/>
          <p:nvPr/>
        </p:nvSpPr>
        <p:spPr>
          <a:xfrm>
            <a:off x="5379719" y="3097530"/>
            <a:ext cx="9067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000" dirty="0" err="1"/>
              <a:t>conversion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150274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2619384" y="1856827"/>
            <a:ext cx="3942468" cy="72220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이슈 해결</a:t>
            </a:r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ED41FE3F-8CA8-55CF-23F7-BEEC84E8E17F}"/>
              </a:ext>
            </a:extLst>
          </p:cNvPr>
          <p:cNvSpPr/>
          <p:nvPr/>
        </p:nvSpPr>
        <p:spPr>
          <a:xfrm>
            <a:off x="0" y="4232569"/>
            <a:ext cx="9188355" cy="905871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31989065-A869-7452-876C-6AA0E4911620}"/>
              </a:ext>
            </a:extLst>
          </p:cNvPr>
          <p:cNvSpPr/>
          <p:nvPr/>
        </p:nvSpPr>
        <p:spPr>
          <a:xfrm rot="10800000">
            <a:off x="-41369" y="5545"/>
            <a:ext cx="9186648" cy="904165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13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1161282" y="2575763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사용자가 직접 선택 </a:t>
            </a:r>
            <a:r>
              <a:rPr lang="ko-KR" altLang="en-US" sz="2400" dirty="0" err="1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vs</a:t>
            </a:r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.</a:t>
            </a:r>
            <a:r>
              <a:rPr lang="en-US" altLang="ko-KR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 </a:t>
            </a:r>
            <a:r>
              <a:rPr lang="ko-KR" altLang="en-US" sz="2400" dirty="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매칭 파트너 알고리즘</a:t>
            </a:r>
            <a:endParaRPr lang="ko-KR" altLang="en-US" sz="240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24A7D3FB-D84B-D9CE-0638-12D373BFACAF}"/>
              </a:ext>
            </a:extLst>
          </p:cNvPr>
          <p:cNvSpPr txBox="1">
            <a:spLocks/>
          </p:cNvSpPr>
          <p:nvPr/>
        </p:nvSpPr>
        <p:spPr>
          <a:xfrm>
            <a:off x="1161281" y="1440382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어떤 사용자가 추천되어야 할까?</a:t>
            </a:r>
          </a:p>
        </p:txBody>
      </p:sp>
    </p:spTree>
    <p:extLst>
      <p:ext uri="{BB962C8B-B14F-4D97-AF65-F5344CB8AC3E}">
        <p14:creationId xmlns:p14="http://schemas.microsoft.com/office/powerpoint/2010/main" val="1837231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3099766" cy="6403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직접 선택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12" name="Google Shape;313;p40">
            <a:extLst>
              <a:ext uri="{FF2B5EF4-FFF2-40B4-BE49-F238E27FC236}">
                <a16:creationId xmlns:a16="http://schemas.microsoft.com/office/drawing/2014/main" id="{2A4ECB58-8D71-461D-94FA-57CEF1FD4556}"/>
              </a:ext>
            </a:extLst>
          </p:cNvPr>
          <p:cNvSpPr txBox="1">
            <a:spLocks/>
          </p:cNvSpPr>
          <p:nvPr/>
        </p:nvSpPr>
        <p:spPr>
          <a:xfrm>
            <a:off x="437382" y="1008733"/>
            <a:ext cx="3772914" cy="650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17500">
              <a:buClr>
                <a:schemeClr val="bg2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사용자가 선호하는 특성을 </a:t>
            </a:r>
            <a:br>
              <a:rPr lang="ko-KR" altLang="en-US" dirty="0">
                <a:latin typeface="Microsoft GothicNeo"/>
                <a:ea typeface="Microsoft GothicNeo"/>
                <a:cs typeface="Microsoft GothicNeo"/>
              </a:rPr>
            </a:br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       직접 선택한 결과를 바탕으로 상대 추천</a:t>
            </a:r>
          </a:p>
        </p:txBody>
      </p:sp>
      <p:pic>
        <p:nvPicPr>
          <p:cNvPr id="2" name="그림 9">
            <a:extLst>
              <a:ext uri="{FF2B5EF4-FFF2-40B4-BE49-F238E27FC236}">
                <a16:creationId xmlns:a16="http://schemas.microsoft.com/office/drawing/2014/main" id="{F9A2539F-8E14-E6FD-5FC9-0CD26C387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486" y="1181584"/>
            <a:ext cx="1720850" cy="3829050"/>
          </a:xfrm>
          <a:prstGeom prst="rect">
            <a:avLst/>
          </a:prstGeom>
        </p:spPr>
      </p:pic>
      <p:pic>
        <p:nvPicPr>
          <p:cNvPr id="3" name="그림 3">
            <a:extLst>
              <a:ext uri="{FF2B5EF4-FFF2-40B4-BE49-F238E27FC236}">
                <a16:creationId xmlns:a16="http://schemas.microsoft.com/office/drawing/2014/main" id="{F8EEEFE7-1233-8B3B-F12C-CF9176E9E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087" y="1181884"/>
            <a:ext cx="172037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3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5;p36">
            <a:extLst>
              <a:ext uri="{FF2B5EF4-FFF2-40B4-BE49-F238E27FC236}">
                <a16:creationId xmlns:a16="http://schemas.microsoft.com/office/drawing/2014/main" id="{2B3DD7DF-0A3C-4FA2-ACC9-0F8EDBC384CA}"/>
              </a:ext>
            </a:extLst>
          </p:cNvPr>
          <p:cNvSpPr txBox="1">
            <a:spLocks/>
          </p:cNvSpPr>
          <p:nvPr/>
        </p:nvSpPr>
        <p:spPr>
          <a:xfrm>
            <a:off x="1161282" y="2567481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2400">
                <a:solidFill>
                  <a:schemeClr val="bg2"/>
                </a:solidFill>
                <a:latin typeface="Microsoft GothicNeo"/>
                <a:ea typeface="Microsoft GothicNeo"/>
                <a:cs typeface="Microsoft GothicNeo"/>
              </a:rPr>
              <a:t>데이터 학습 시간 단축</a:t>
            </a:r>
            <a:endParaRPr lang="ko-KR" altLang="en-US" sz="2400">
              <a:solidFill>
                <a:schemeClr val="bg2"/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24A7D3FB-D84B-D9CE-0638-12D373BFACAF}"/>
              </a:ext>
            </a:extLst>
          </p:cNvPr>
          <p:cNvSpPr txBox="1">
            <a:spLocks/>
          </p:cNvSpPr>
          <p:nvPr/>
        </p:nvSpPr>
        <p:spPr>
          <a:xfrm>
            <a:off x="1161281" y="1432100"/>
            <a:ext cx="6823959" cy="67847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애니메이션 사진 변환 </a:t>
            </a:r>
          </a:p>
        </p:txBody>
      </p:sp>
    </p:spTree>
    <p:extLst>
      <p:ext uri="{BB962C8B-B14F-4D97-AF65-F5344CB8AC3E}">
        <p14:creationId xmlns:p14="http://schemas.microsoft.com/office/powerpoint/2010/main" val="8510630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웃는 얼굴 2">
            <a:extLst>
              <a:ext uri="{FF2B5EF4-FFF2-40B4-BE49-F238E27FC236}">
                <a16:creationId xmlns:a16="http://schemas.microsoft.com/office/drawing/2014/main" id="{A3D9DE88-A6CE-D219-714A-2271354E4E16}"/>
              </a:ext>
            </a:extLst>
          </p:cNvPr>
          <p:cNvSpPr/>
          <p:nvPr/>
        </p:nvSpPr>
        <p:spPr>
          <a:xfrm>
            <a:off x="1248835" y="1361888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Google Shape;235;p36">
            <a:extLst>
              <a:ext uri="{FF2B5EF4-FFF2-40B4-BE49-F238E27FC236}">
                <a16:creationId xmlns:a16="http://schemas.microsoft.com/office/drawing/2014/main" id="{302835E0-9861-4B37-B957-73F9C55FCF69}"/>
              </a:ext>
            </a:extLst>
          </p:cNvPr>
          <p:cNvSpPr txBox="1">
            <a:spLocks/>
          </p:cNvSpPr>
          <p:nvPr/>
        </p:nvSpPr>
        <p:spPr>
          <a:xfrm>
            <a:off x="152016" y="409616"/>
            <a:ext cx="3450679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데이터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학습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문제점</a:t>
            </a:r>
            <a:endParaRPr lang="en-US" altLang="ko-KR" dirty="0">
              <a:latin typeface="Microsoft GothicNeo"/>
              <a:ea typeface="Microsoft GothicNeo"/>
              <a:cs typeface="Microsoft GothicNeo"/>
            </a:endParaRPr>
          </a:p>
        </p:txBody>
      </p:sp>
      <p:sp>
        <p:nvSpPr>
          <p:cNvPr id="8" name="웃는 얼굴 7">
            <a:extLst>
              <a:ext uri="{FF2B5EF4-FFF2-40B4-BE49-F238E27FC236}">
                <a16:creationId xmlns:a16="http://schemas.microsoft.com/office/drawing/2014/main" id="{76C4F9C7-CE5A-97DF-BCAA-347455002850}"/>
              </a:ext>
            </a:extLst>
          </p:cNvPr>
          <p:cNvSpPr/>
          <p:nvPr/>
        </p:nvSpPr>
        <p:spPr>
          <a:xfrm>
            <a:off x="1862355" y="1361887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웃는 얼굴 8">
            <a:extLst>
              <a:ext uri="{FF2B5EF4-FFF2-40B4-BE49-F238E27FC236}">
                <a16:creationId xmlns:a16="http://schemas.microsoft.com/office/drawing/2014/main" id="{A03ACF48-6F05-3F67-41EC-4C089AC4C87E}"/>
              </a:ext>
            </a:extLst>
          </p:cNvPr>
          <p:cNvSpPr/>
          <p:nvPr/>
        </p:nvSpPr>
        <p:spPr>
          <a:xfrm>
            <a:off x="2492686" y="1370291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웃는 얼굴 9">
            <a:extLst>
              <a:ext uri="{FF2B5EF4-FFF2-40B4-BE49-F238E27FC236}">
                <a16:creationId xmlns:a16="http://schemas.microsoft.com/office/drawing/2014/main" id="{DC2C70E2-15F8-44D4-D843-CEBD79806D83}"/>
              </a:ext>
            </a:extLst>
          </p:cNvPr>
          <p:cNvSpPr/>
          <p:nvPr/>
        </p:nvSpPr>
        <p:spPr>
          <a:xfrm>
            <a:off x="3106208" y="1370290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웃는 얼굴 10">
            <a:extLst>
              <a:ext uri="{FF2B5EF4-FFF2-40B4-BE49-F238E27FC236}">
                <a16:creationId xmlns:a16="http://schemas.microsoft.com/office/drawing/2014/main" id="{CDB9E179-F3FB-46A9-DE1E-1B21C5562D0D}"/>
              </a:ext>
            </a:extLst>
          </p:cNvPr>
          <p:cNvSpPr/>
          <p:nvPr/>
        </p:nvSpPr>
        <p:spPr>
          <a:xfrm>
            <a:off x="1256772" y="2020699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웃는 얼굴 11">
            <a:extLst>
              <a:ext uri="{FF2B5EF4-FFF2-40B4-BE49-F238E27FC236}">
                <a16:creationId xmlns:a16="http://schemas.microsoft.com/office/drawing/2014/main" id="{96D8BCEA-56ED-B02C-E11C-C56B4C97CF39}"/>
              </a:ext>
            </a:extLst>
          </p:cNvPr>
          <p:cNvSpPr/>
          <p:nvPr/>
        </p:nvSpPr>
        <p:spPr>
          <a:xfrm>
            <a:off x="1870292" y="2020699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웃는 얼굴 12">
            <a:extLst>
              <a:ext uri="{FF2B5EF4-FFF2-40B4-BE49-F238E27FC236}">
                <a16:creationId xmlns:a16="http://schemas.microsoft.com/office/drawing/2014/main" id="{18E32BAC-1302-ED91-8A4A-8FD93721582E}"/>
              </a:ext>
            </a:extLst>
          </p:cNvPr>
          <p:cNvSpPr/>
          <p:nvPr/>
        </p:nvSpPr>
        <p:spPr>
          <a:xfrm>
            <a:off x="2500623" y="2029104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웃는 얼굴 13">
            <a:extLst>
              <a:ext uri="{FF2B5EF4-FFF2-40B4-BE49-F238E27FC236}">
                <a16:creationId xmlns:a16="http://schemas.microsoft.com/office/drawing/2014/main" id="{DA23B53C-8E2A-ECA2-0C02-077CEC66E5AD}"/>
              </a:ext>
            </a:extLst>
          </p:cNvPr>
          <p:cNvSpPr/>
          <p:nvPr/>
        </p:nvSpPr>
        <p:spPr>
          <a:xfrm>
            <a:off x="3114145" y="2029101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271BC-1E47-181A-A9FD-04996222868B}"/>
              </a:ext>
            </a:extLst>
          </p:cNvPr>
          <p:cNvSpPr txBox="1"/>
          <p:nvPr/>
        </p:nvSpPr>
        <p:spPr>
          <a:xfrm>
            <a:off x="2252041" y="2700337"/>
            <a:ext cx="8540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/>
              <a:t>...</a:t>
            </a:r>
          </a:p>
        </p:txBody>
      </p:sp>
      <p:sp>
        <p:nvSpPr>
          <p:cNvPr id="23" name="웃는 얼굴 22">
            <a:extLst>
              <a:ext uri="{FF2B5EF4-FFF2-40B4-BE49-F238E27FC236}">
                <a16:creationId xmlns:a16="http://schemas.microsoft.com/office/drawing/2014/main" id="{00C700DE-159E-71BA-2389-95C27680C71C}"/>
              </a:ext>
            </a:extLst>
          </p:cNvPr>
          <p:cNvSpPr/>
          <p:nvPr/>
        </p:nvSpPr>
        <p:spPr>
          <a:xfrm>
            <a:off x="1225022" y="3084324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웃는 얼굴 23">
            <a:extLst>
              <a:ext uri="{FF2B5EF4-FFF2-40B4-BE49-F238E27FC236}">
                <a16:creationId xmlns:a16="http://schemas.microsoft.com/office/drawing/2014/main" id="{C201D833-A74D-1089-E058-90AACF492501}"/>
              </a:ext>
            </a:extLst>
          </p:cNvPr>
          <p:cNvSpPr/>
          <p:nvPr/>
        </p:nvSpPr>
        <p:spPr>
          <a:xfrm>
            <a:off x="1838542" y="3084324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웃는 얼굴 24">
            <a:extLst>
              <a:ext uri="{FF2B5EF4-FFF2-40B4-BE49-F238E27FC236}">
                <a16:creationId xmlns:a16="http://schemas.microsoft.com/office/drawing/2014/main" id="{44658DCF-FBD7-241F-DD8A-E85EC1CE0C9D}"/>
              </a:ext>
            </a:extLst>
          </p:cNvPr>
          <p:cNvSpPr/>
          <p:nvPr/>
        </p:nvSpPr>
        <p:spPr>
          <a:xfrm>
            <a:off x="2468873" y="3092729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웃는 얼굴 25">
            <a:extLst>
              <a:ext uri="{FF2B5EF4-FFF2-40B4-BE49-F238E27FC236}">
                <a16:creationId xmlns:a16="http://schemas.microsoft.com/office/drawing/2014/main" id="{2C8168CD-2371-403A-BB0E-3B333452E745}"/>
              </a:ext>
            </a:extLst>
          </p:cNvPr>
          <p:cNvSpPr/>
          <p:nvPr/>
        </p:nvSpPr>
        <p:spPr>
          <a:xfrm>
            <a:off x="3082395" y="3092726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웃는 얼굴 26">
            <a:extLst>
              <a:ext uri="{FF2B5EF4-FFF2-40B4-BE49-F238E27FC236}">
                <a16:creationId xmlns:a16="http://schemas.microsoft.com/office/drawing/2014/main" id="{81DA8E25-6279-61B9-05C7-38A7EBBD73AA}"/>
              </a:ext>
            </a:extLst>
          </p:cNvPr>
          <p:cNvSpPr/>
          <p:nvPr/>
        </p:nvSpPr>
        <p:spPr>
          <a:xfrm>
            <a:off x="1232960" y="3743136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웃는 얼굴 27">
            <a:extLst>
              <a:ext uri="{FF2B5EF4-FFF2-40B4-BE49-F238E27FC236}">
                <a16:creationId xmlns:a16="http://schemas.microsoft.com/office/drawing/2014/main" id="{68315946-9C71-55CC-4DFC-FBEFE8AADEBB}"/>
              </a:ext>
            </a:extLst>
          </p:cNvPr>
          <p:cNvSpPr/>
          <p:nvPr/>
        </p:nvSpPr>
        <p:spPr>
          <a:xfrm>
            <a:off x="1846478" y="3743136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웃는 얼굴 28">
            <a:extLst>
              <a:ext uri="{FF2B5EF4-FFF2-40B4-BE49-F238E27FC236}">
                <a16:creationId xmlns:a16="http://schemas.microsoft.com/office/drawing/2014/main" id="{2E9A6AB7-02E4-7F90-43A4-72AED516CC26}"/>
              </a:ext>
            </a:extLst>
          </p:cNvPr>
          <p:cNvSpPr/>
          <p:nvPr/>
        </p:nvSpPr>
        <p:spPr>
          <a:xfrm>
            <a:off x="2476809" y="3751542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웃는 얼굴 29">
            <a:extLst>
              <a:ext uri="{FF2B5EF4-FFF2-40B4-BE49-F238E27FC236}">
                <a16:creationId xmlns:a16="http://schemas.microsoft.com/office/drawing/2014/main" id="{18EEDFFD-366B-ADA7-0556-2042F84241CD}"/>
              </a:ext>
            </a:extLst>
          </p:cNvPr>
          <p:cNvSpPr/>
          <p:nvPr/>
        </p:nvSpPr>
        <p:spPr>
          <a:xfrm>
            <a:off x="3090331" y="3751538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양쪽 중괄호 30">
            <a:extLst>
              <a:ext uri="{FF2B5EF4-FFF2-40B4-BE49-F238E27FC236}">
                <a16:creationId xmlns:a16="http://schemas.microsoft.com/office/drawing/2014/main" id="{685D3E5E-A934-14D5-C264-F40129750524}"/>
              </a:ext>
            </a:extLst>
          </p:cNvPr>
          <p:cNvSpPr/>
          <p:nvPr/>
        </p:nvSpPr>
        <p:spPr>
          <a:xfrm>
            <a:off x="667779" y="1614488"/>
            <a:ext cx="3405187" cy="2389186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F14C9A-8EDA-96BB-D536-0136638B278E}"/>
              </a:ext>
            </a:extLst>
          </p:cNvPr>
          <p:cNvSpPr txBox="1"/>
          <p:nvPr/>
        </p:nvSpPr>
        <p:spPr>
          <a:xfrm>
            <a:off x="1525969" y="4478338"/>
            <a:ext cx="19415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1,000,000 개 데이터</a:t>
            </a:r>
          </a:p>
        </p:txBody>
      </p:sp>
      <p:sp>
        <p:nvSpPr>
          <p:cNvPr id="33" name="웃는 얼굴 32">
            <a:extLst>
              <a:ext uri="{FF2B5EF4-FFF2-40B4-BE49-F238E27FC236}">
                <a16:creationId xmlns:a16="http://schemas.microsoft.com/office/drawing/2014/main" id="{01793BA8-389B-B411-9298-47CAD9DBA00D}"/>
              </a:ext>
            </a:extLst>
          </p:cNvPr>
          <p:cNvSpPr/>
          <p:nvPr/>
        </p:nvSpPr>
        <p:spPr>
          <a:xfrm>
            <a:off x="4998673" y="1386072"/>
            <a:ext cx="487455" cy="50426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웃는 얼굴 33">
            <a:extLst>
              <a:ext uri="{FF2B5EF4-FFF2-40B4-BE49-F238E27FC236}">
                <a16:creationId xmlns:a16="http://schemas.microsoft.com/office/drawing/2014/main" id="{BE87B6B4-7150-FDB2-3970-EF762335DE3E}"/>
              </a:ext>
            </a:extLst>
          </p:cNvPr>
          <p:cNvSpPr/>
          <p:nvPr/>
        </p:nvSpPr>
        <p:spPr>
          <a:xfrm>
            <a:off x="7102111" y="1394009"/>
            <a:ext cx="487455" cy="504264"/>
          </a:xfrm>
          <a:prstGeom prst="smileyFac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아래로 구부러짐 35">
            <a:extLst>
              <a:ext uri="{FF2B5EF4-FFF2-40B4-BE49-F238E27FC236}">
                <a16:creationId xmlns:a16="http://schemas.microsoft.com/office/drawing/2014/main" id="{86A28257-B63D-7F29-7A23-FD194220958E}"/>
              </a:ext>
            </a:extLst>
          </p:cNvPr>
          <p:cNvSpPr/>
          <p:nvPr/>
        </p:nvSpPr>
        <p:spPr>
          <a:xfrm>
            <a:off x="5112038" y="756291"/>
            <a:ext cx="2365375" cy="527218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E7EE7D-130B-A063-6838-5561E8E853D9}"/>
              </a:ext>
            </a:extLst>
          </p:cNvPr>
          <p:cNvSpPr txBox="1"/>
          <p:nvPr/>
        </p:nvSpPr>
        <p:spPr>
          <a:xfrm>
            <a:off x="4521779" y="2032640"/>
            <a:ext cx="375092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ko-KR" altLang="en-US"/>
              <a:t>1 </a:t>
            </a:r>
            <a:r>
              <a:rPr lang="ko-KR" altLang="en-US" dirty="0"/>
              <a:t>개 </a:t>
            </a:r>
            <a:r>
              <a:rPr lang="ko-KR" altLang="en-US"/>
              <a:t>데이터 학습 시간 : 4~5 </a:t>
            </a:r>
            <a:r>
              <a:rPr lang="ko-KR" altLang="en-US" dirty="0" err="1"/>
              <a:t>sec</a:t>
            </a:r>
            <a:endParaRPr lang="ko-KR" altLang="en-US" dirty="0"/>
          </a:p>
          <a:p>
            <a:r>
              <a:rPr lang="ko-KR" altLang="en-US" dirty="0"/>
              <a:t>      </a:t>
            </a:r>
            <a:r>
              <a:rPr lang="ko-KR" altLang="en-US"/>
              <a:t>만약 데이터가 1,000,000개 라면?</a:t>
            </a:r>
          </a:p>
          <a:p>
            <a:r>
              <a:rPr lang="ko-KR" altLang="en-US"/>
              <a:t> =&gt; 4,000,000 ~ 5,000,000 </a:t>
            </a:r>
            <a:r>
              <a:rPr lang="ko-KR" altLang="en-US" dirty="0" err="1"/>
              <a:t>sec</a:t>
            </a:r>
            <a:endParaRPr lang="ko-KR" altLang="en-US" dirty="0"/>
          </a:p>
          <a:p>
            <a:r>
              <a:rPr lang="ko-KR" altLang="en-US"/>
              <a:t>     약 50일 소요</a:t>
            </a:r>
            <a:r>
              <a:rPr lang="ko-KR" altLang="en-US" dirty="0"/>
              <a:t> 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6CDB7D-62C2-1FA6-EA3D-FEC7A77F904D}"/>
              </a:ext>
            </a:extLst>
          </p:cNvPr>
          <p:cNvSpPr txBox="1"/>
          <p:nvPr/>
        </p:nvSpPr>
        <p:spPr>
          <a:xfrm>
            <a:off x="4520795" y="3296161"/>
            <a:ext cx="3785284" cy="307777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Solution</a:t>
            </a:r>
            <a:r>
              <a:rPr lang="ko-KR" altLang="en-US"/>
              <a:t>: </a:t>
            </a:r>
            <a:r>
              <a:rPr lang="ko-KR" altLang="en-US" dirty="0" err="1"/>
              <a:t>pre-trained</a:t>
            </a:r>
            <a:r>
              <a:rPr lang="ko-KR" altLang="en-US" dirty="0"/>
              <a:t> </a:t>
            </a:r>
            <a:r>
              <a:rPr lang="ko-KR" altLang="en-US" dirty="0" err="1"/>
              <a:t>data를</a:t>
            </a:r>
            <a:r>
              <a:rPr lang="ko-KR" altLang="en-US"/>
              <a:t> 이용</a:t>
            </a:r>
            <a:r>
              <a:rPr lang="ko-KR" altLang="en-US" dirty="0"/>
              <a:t>! (100 </a:t>
            </a:r>
            <a:r>
              <a:rPr lang="ko-KR" altLang="en-US" dirty="0" err="1"/>
              <a:t>epoch</a:t>
            </a:r>
            <a:r>
              <a:rPr lang="ko-KR" altLang="en-US" dirty="0"/>
              <a:t>)</a:t>
            </a:r>
          </a:p>
        </p:txBody>
      </p:sp>
      <p:pic>
        <p:nvPicPr>
          <p:cNvPr id="2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953E4AB-5F5E-A8C2-14DB-8FEA8F8A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497" y="3883726"/>
            <a:ext cx="3600449" cy="571439"/>
          </a:xfrm>
          <a:prstGeom prst="rect">
            <a:avLst/>
          </a:prstGeom>
        </p:spPr>
      </p:pic>
      <p:sp>
        <p:nvSpPr>
          <p:cNvPr id="5" name="양쪽 중괄호 4">
            <a:extLst>
              <a:ext uri="{FF2B5EF4-FFF2-40B4-BE49-F238E27FC236}">
                <a16:creationId xmlns:a16="http://schemas.microsoft.com/office/drawing/2014/main" id="{98BFB766-AAF3-4443-8C6C-EEF2FC72C5FF}"/>
              </a:ext>
            </a:extLst>
          </p:cNvPr>
          <p:cNvSpPr/>
          <p:nvPr/>
        </p:nvSpPr>
        <p:spPr>
          <a:xfrm>
            <a:off x="4551583" y="3913042"/>
            <a:ext cx="3722476" cy="49427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1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378994" y="2227050"/>
            <a:ext cx="505193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3600" dirty="0">
                <a:latin typeface="Microsoft GothicNeo"/>
                <a:ea typeface="Microsoft GothicNeo"/>
                <a:cs typeface="Microsoft GothicNeo"/>
              </a:rPr>
              <a:t>프로젝트 관리</a:t>
            </a:r>
            <a:endParaRPr lang="ko-KR" altLang="en-US" sz="36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9386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>
            <a:extLst>
              <a:ext uri="{FF2B5EF4-FFF2-40B4-BE49-F238E27FC236}">
                <a16:creationId xmlns:a16="http://schemas.microsoft.com/office/drawing/2014/main" id="{6D1D0EF2-B2E4-D197-5287-0FB4D780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16" y="1620907"/>
            <a:ext cx="2320787" cy="1164535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74878DA-7278-83D6-45A9-67209AF7244C}"/>
              </a:ext>
            </a:extLst>
          </p:cNvPr>
          <p:cNvSpPr/>
          <p:nvPr/>
        </p:nvSpPr>
        <p:spPr>
          <a:xfrm>
            <a:off x="387627" y="1269724"/>
            <a:ext cx="1838738" cy="201267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BDFAE2-B76D-ACAC-D79B-226A5856FE58}"/>
              </a:ext>
            </a:extLst>
          </p:cNvPr>
          <p:cNvSpPr txBox="1"/>
          <p:nvPr/>
        </p:nvSpPr>
        <p:spPr>
          <a:xfrm>
            <a:off x="839858" y="2782128"/>
            <a:ext cx="108667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/>
              <a:t>형상 관리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459212EB-1AD3-16B4-FE8E-E4E7CD243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595" y="1463736"/>
            <a:ext cx="4042516" cy="33083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3F3929E-2AFF-AFF6-A09B-82901B74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813" y="188565"/>
            <a:ext cx="4037795" cy="2841696"/>
          </a:xfrm>
          <a:prstGeom prst="rect">
            <a:avLst/>
          </a:prstGeom>
        </p:spPr>
      </p:pic>
      <p:pic>
        <p:nvPicPr>
          <p:cNvPr id="4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43A72636-388A-66A6-9696-7F28803D4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3312" y="691178"/>
            <a:ext cx="5211415" cy="3156517"/>
          </a:xfrm>
          <a:prstGeom prst="rect">
            <a:avLst/>
          </a:prstGeom>
        </p:spPr>
      </p:pic>
      <p:sp>
        <p:nvSpPr>
          <p:cNvPr id="21" name="Google Shape;235;p36">
            <a:extLst>
              <a:ext uri="{FF2B5EF4-FFF2-40B4-BE49-F238E27FC236}">
                <a16:creationId xmlns:a16="http://schemas.microsoft.com/office/drawing/2014/main" id="{0DDEE010-BD36-54A3-0B5D-9B4C8B43D06E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1642027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코드 관리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485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95B6D2E-A02F-5E08-9AF5-41DF2FF05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91" y="1536822"/>
            <a:ext cx="2122005" cy="1324419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543FB5A-444F-F5BD-D0BB-2F2C961273BB}"/>
              </a:ext>
            </a:extLst>
          </p:cNvPr>
          <p:cNvSpPr/>
          <p:nvPr/>
        </p:nvSpPr>
        <p:spPr>
          <a:xfrm>
            <a:off x="412474" y="1220028"/>
            <a:ext cx="1838738" cy="201267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AECE26E8-515C-CC28-6CB2-B31E4CAD6A7C}"/>
              </a:ext>
            </a:extLst>
          </p:cNvPr>
          <p:cNvSpPr txBox="1">
            <a:spLocks/>
          </p:cNvSpPr>
          <p:nvPr/>
        </p:nvSpPr>
        <p:spPr>
          <a:xfrm>
            <a:off x="412535" y="360000"/>
            <a:ext cx="1840808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화상 회의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6" name="그림 6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EA34D6-D1DC-2D0A-5CB3-000AB4703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465" y="900340"/>
            <a:ext cx="6238460" cy="291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9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35;p36">
            <a:extLst>
              <a:ext uri="{FF2B5EF4-FFF2-40B4-BE49-F238E27FC236}">
                <a16:creationId xmlns:a16="http://schemas.microsoft.com/office/drawing/2014/main" id="{530579AC-B999-801E-C42D-83C52C1C2240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주제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FC526-3DD0-BE6C-6C0F-E27498B974D3}"/>
              </a:ext>
            </a:extLst>
          </p:cNvPr>
          <p:cNvSpPr txBox="1"/>
          <p:nvPr/>
        </p:nvSpPr>
        <p:spPr>
          <a:xfrm>
            <a:off x="1744661" y="2164189"/>
            <a:ext cx="565370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>
                <a:latin typeface="맑은 고딕"/>
              </a:rPr>
              <a:t>            </a:t>
            </a:r>
            <a:r>
              <a:rPr lang="en-US" altLang="ko-KR" sz="2000" b="1" dirty="0" err="1">
                <a:latin typeface="맑은 고딕"/>
              </a:rPr>
              <a:t>사진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도용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방지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친구</a:t>
            </a:r>
            <a:r>
              <a:rPr lang="en-US" altLang="ko-KR" sz="2000" b="1" dirty="0">
                <a:latin typeface="맑은 고딕"/>
              </a:rPr>
              <a:t> </a:t>
            </a:r>
            <a:r>
              <a:rPr lang="en-US" altLang="ko-KR" sz="2000" b="1" dirty="0" err="1">
                <a:latin typeface="맑은 고딕"/>
              </a:rPr>
              <a:t>추천</a:t>
            </a:r>
            <a:r>
              <a:rPr lang="en-US" altLang="ko-KR" sz="2000" b="1" dirty="0">
                <a:latin typeface="맑은 고딕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166418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D6A63077-3E89-891A-0F51-8825D6F4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83" y="762828"/>
            <a:ext cx="1213972" cy="4114800"/>
          </a:xfrm>
          <a:prstGeom prst="rect">
            <a:avLst/>
          </a:prstGeom>
        </p:spPr>
      </p:pic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4792DF8-0149-478B-819B-C7FC5B976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878" y="540620"/>
            <a:ext cx="3778526" cy="4426694"/>
          </a:xfrm>
          <a:prstGeom prst="rect">
            <a:avLst/>
          </a:prstGeom>
        </p:spPr>
      </p:pic>
      <p:sp>
        <p:nvSpPr>
          <p:cNvPr id="8" name="Google Shape;235;p36">
            <a:extLst>
              <a:ext uri="{FF2B5EF4-FFF2-40B4-BE49-F238E27FC236}">
                <a16:creationId xmlns:a16="http://schemas.microsoft.com/office/drawing/2014/main" id="{7B7B4CEA-CF73-7043-3D9C-7F1C6E93FD7F}"/>
              </a:ext>
            </a:extLst>
          </p:cNvPr>
          <p:cNvSpPr txBox="1">
            <a:spLocks/>
          </p:cNvSpPr>
          <p:nvPr/>
        </p:nvSpPr>
        <p:spPr>
          <a:xfrm>
            <a:off x="395970" y="360000"/>
            <a:ext cx="1517787" cy="62380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회의록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0" name="그림 10">
            <a:extLst>
              <a:ext uri="{FF2B5EF4-FFF2-40B4-BE49-F238E27FC236}">
                <a16:creationId xmlns:a16="http://schemas.microsoft.com/office/drawing/2014/main" id="{C8ED240F-146C-246A-D9D5-023AEEDDC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57" y="1750115"/>
            <a:ext cx="1005510" cy="99722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9D68650-C29A-C0FD-4E26-60EB4915E324}"/>
              </a:ext>
            </a:extLst>
          </p:cNvPr>
          <p:cNvSpPr/>
          <p:nvPr/>
        </p:nvSpPr>
        <p:spPr>
          <a:xfrm>
            <a:off x="387627" y="1269724"/>
            <a:ext cx="1838738" cy="2012673"/>
          </a:xfrm>
          <a:prstGeom prst="round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52E9DC86-96E2-9FFD-B316-73ADB9EF2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1211" y="762828"/>
            <a:ext cx="726926" cy="4114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3134C5-360C-24B5-6C79-DD8FAD219890}"/>
              </a:ext>
            </a:extLst>
          </p:cNvPr>
          <p:cNvSpPr txBox="1"/>
          <p:nvPr/>
        </p:nvSpPr>
        <p:spPr>
          <a:xfrm>
            <a:off x="988945" y="2823540"/>
            <a:ext cx="62285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dirty="0">
                <a:solidFill>
                  <a:schemeClr val="tx1"/>
                </a:solidFill>
              </a:rPr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181641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5BFDEC-9496-AF26-4677-4ACC443D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348" y="1480266"/>
            <a:ext cx="3789303" cy="268303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3CD6D4-0530-E466-E78F-A84A97CE240F}"/>
              </a:ext>
            </a:extLst>
          </p:cNvPr>
          <p:cNvSpPr/>
          <p:nvPr/>
        </p:nvSpPr>
        <p:spPr>
          <a:xfrm>
            <a:off x="2677347" y="1262743"/>
            <a:ext cx="3789303" cy="209277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56564"/>
              </a:avLst>
            </a:prstTxWarp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 </a:t>
            </a:r>
            <a:r>
              <a:rPr lang="ko-KR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감사합니다 </a:t>
            </a:r>
            <a:r>
              <a:rPr lang="en-US" altLang="ko-KR" sz="4000" b="1" dirty="0">
                <a:ln w="12700">
                  <a:solidFill>
                    <a:schemeClr val="accent1"/>
                  </a:solidFill>
                  <a:prstDash val="solid"/>
                </a:ln>
                <a:pattFill prst="ltDnDiag">
                  <a:fgClr>
                    <a:schemeClr val="accent1"/>
                  </a:fgClr>
                  <a:bgClr>
                    <a:srgbClr val="D0DBFF"/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altLang="ko-KR" sz="4000" b="1" dirty="0">
              <a:ln w="12700">
                <a:solidFill>
                  <a:schemeClr val="accent1"/>
                </a:solidFill>
                <a:prstDash val="solid"/>
              </a:ln>
              <a:pattFill prst="ltDnDiag">
                <a:fgClr>
                  <a:schemeClr val="accent1"/>
                </a:fgClr>
                <a:bgClr>
                  <a:srgbClr val="D0DBFF"/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4951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A7569-72D8-48D4-BF9F-F6EBA460D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99" y="1080867"/>
            <a:ext cx="4429125" cy="8074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FFAE7B-EEA1-442B-B391-BDEABC1C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82" y="1854726"/>
            <a:ext cx="4691098" cy="280082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5663E90-E4B3-4D17-8253-A97860E4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480" y="2120812"/>
            <a:ext cx="3380203" cy="278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35;p36">
            <a:extLst>
              <a:ext uri="{FF2B5EF4-FFF2-40B4-BE49-F238E27FC236}">
                <a16:creationId xmlns:a16="http://schemas.microsoft.com/office/drawing/2014/main" id="{EC432F14-133F-4E11-9DDF-F3AF54B76550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배경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2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72AA2B0-2790-0904-93FF-9EA7B3F71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645" y="681692"/>
            <a:ext cx="2743200" cy="1213757"/>
          </a:xfrm>
          <a:prstGeom prst="rect">
            <a:avLst/>
          </a:prstGeom>
        </p:spPr>
      </p:pic>
      <p:pic>
        <p:nvPicPr>
          <p:cNvPr id="8" name="그림 8">
            <a:extLst>
              <a:ext uri="{FF2B5EF4-FFF2-40B4-BE49-F238E27FC236}">
                <a16:creationId xmlns:a16="http://schemas.microsoft.com/office/drawing/2014/main" id="{8CCA1431-A40B-D415-D3F7-F04FC538BC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2486215"/>
            <a:ext cx="3710940" cy="7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66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444033" y="2314052"/>
            <a:ext cx="8264197" cy="5172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사진 도용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맑은 고딕"/>
              </a:rPr>
              <a:t>, 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개인정보 침해 걱정 없는 거리 기반 친구 추천 </a:t>
            </a: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맑은 고딕"/>
              </a:rPr>
              <a:t>APP </a:t>
            </a:r>
            <a:r>
              <a:rPr lang="ko-KR" sz="2000" b="1" dirty="0">
                <a:solidFill>
                  <a:schemeClr val="dk1"/>
                </a:solidFill>
                <a:latin typeface="Malgun Gothic"/>
                <a:ea typeface="Malgun Gothic"/>
              </a:rPr>
              <a:t>구현</a:t>
            </a:r>
            <a:endParaRPr lang="en-US" altLang="ko-KR" sz="2000">
              <a:solidFill>
                <a:schemeClr val="dk1"/>
              </a:solidFill>
              <a:ea typeface="맑은 고딕"/>
            </a:endParaRPr>
          </a:p>
          <a:p>
            <a:pPr marL="0" indent="0" algn="ctr">
              <a:buNone/>
            </a:pPr>
            <a:endParaRPr lang="en-US" altLang="ko-KR" sz="2000" dirty="0">
              <a:ea typeface="맑은 고딕"/>
            </a:endParaRPr>
          </a:p>
          <a:p>
            <a:pPr marL="0" indent="0" algn="ctr">
              <a:buNone/>
            </a:pPr>
            <a:endParaRPr lang="en-US" altLang="ko-KR" sz="2000" dirty="0">
              <a:ea typeface="맑은 고딕"/>
            </a:endParaRPr>
          </a:p>
          <a:p>
            <a:pPr marL="0" indent="0" algn="ctr">
              <a:buSzPts val="1100"/>
              <a:buNone/>
            </a:pPr>
            <a:endParaRPr lang="ko-KR" altLang="en-US" sz="2000" b="1" dirty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sp>
        <p:nvSpPr>
          <p:cNvPr id="4" name="Google Shape;235;p36">
            <a:extLst>
              <a:ext uri="{FF2B5EF4-FFF2-40B4-BE49-F238E27FC236}">
                <a16:creationId xmlns:a16="http://schemas.microsoft.com/office/drawing/2014/main" id="{AD3EA885-8419-51A6-DF6B-76174E2F8683}"/>
              </a:ext>
            </a:extLst>
          </p:cNvPr>
          <p:cNvSpPr txBox="1">
            <a:spLocks/>
          </p:cNvSpPr>
          <p:nvPr/>
        </p:nvSpPr>
        <p:spPr>
          <a:xfrm>
            <a:off x="437382" y="360000"/>
            <a:ext cx="2269375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ko-KR" altLang="en-US" dirty="0">
                <a:latin typeface="Microsoft GothicNeo"/>
                <a:ea typeface="Microsoft GothicNeo"/>
                <a:cs typeface="Microsoft GothicNeo"/>
              </a:rPr>
              <a:t>프로젝트 목표</a:t>
            </a:r>
            <a:endParaRPr lang="ko-KR" altLang="en-US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74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ko-KR" altLang="en-US" sz="4400" dirty="0">
                <a:latin typeface="Microsoft GothicNeo"/>
                <a:ea typeface="Microsoft GothicNeo"/>
                <a:cs typeface="Microsoft GothicNeo"/>
              </a:rPr>
              <a:t>프로젝트 개요</a:t>
            </a:r>
            <a:endParaRPr lang="ko-KR" altLang="en-US" sz="4400" dirty="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499" name="Google Shape;499;p53"/>
          <p:cNvSpPr txBox="1">
            <a:spLocks noGrp="1"/>
          </p:cNvSpPr>
          <p:nvPr>
            <p:ph type="title" idx="2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554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429;p46">
            <a:extLst>
              <a:ext uri="{FF2B5EF4-FFF2-40B4-BE49-F238E27FC236}">
                <a16:creationId xmlns:a16="http://schemas.microsoft.com/office/drawing/2014/main" id="{AA362709-6FB0-E7F8-36A2-4DD5EAAA9047}"/>
              </a:ext>
            </a:extLst>
          </p:cNvPr>
          <p:cNvSpPr/>
          <p:nvPr/>
        </p:nvSpPr>
        <p:spPr>
          <a:xfrm>
            <a:off x="1516063" y="995363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로그인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1" name="Google Shape;437;p46">
            <a:extLst>
              <a:ext uri="{FF2B5EF4-FFF2-40B4-BE49-F238E27FC236}">
                <a16:creationId xmlns:a16="http://schemas.microsoft.com/office/drawing/2014/main" id="{5AA012AE-F8B5-E2A6-2EF0-EE01337741ED}"/>
              </a:ext>
            </a:extLst>
          </p:cNvPr>
          <p:cNvSpPr/>
          <p:nvPr/>
        </p:nvSpPr>
        <p:spPr>
          <a:xfrm>
            <a:off x="3416300" y="995363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b="1" dirty="0">
                <a:latin typeface="Microsoft GothicNeo"/>
                <a:ea typeface="Microsoft GothicNeo"/>
              </a:rPr>
              <a:t>휴대전화로 인증</a:t>
            </a:r>
            <a:endParaRPr lang="ko-KR" altLang="en-US" b="1">
              <a:latin typeface="Microsoft GothicNeo"/>
              <a:ea typeface="Microsoft GothicNeo"/>
            </a:endParaRPr>
          </a:p>
        </p:txBody>
      </p:sp>
      <p:sp>
        <p:nvSpPr>
          <p:cNvPr id="65" name="Google Shape;429;p46">
            <a:extLst>
              <a:ext uri="{FF2B5EF4-FFF2-40B4-BE49-F238E27FC236}">
                <a16:creationId xmlns:a16="http://schemas.microsoft.com/office/drawing/2014/main" id="{DB013A2E-D832-4787-4F09-49C69DC9A89E}"/>
              </a:ext>
            </a:extLst>
          </p:cNvPr>
          <p:cNvSpPr/>
          <p:nvPr/>
        </p:nvSpPr>
        <p:spPr>
          <a:xfrm>
            <a:off x="1516063" y="1743075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애니메이션화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6" name="Google Shape;437;p46">
            <a:extLst>
              <a:ext uri="{FF2B5EF4-FFF2-40B4-BE49-F238E27FC236}">
                <a16:creationId xmlns:a16="http://schemas.microsoft.com/office/drawing/2014/main" id="{C37623BB-FDA8-78B9-597B-381E741A6D03}"/>
              </a:ext>
            </a:extLst>
          </p:cNvPr>
          <p:cNvSpPr/>
          <p:nvPr/>
        </p:nvSpPr>
        <p:spPr>
          <a:xfrm>
            <a:off x="3416300" y="1743075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b="1" dirty="0">
                <a:latin typeface="Microsoft GothicNeo"/>
                <a:ea typeface="Microsoft GothicNeo"/>
              </a:rPr>
              <a:t>프로필 사진을 애니메이션화</a:t>
            </a:r>
          </a:p>
        </p:txBody>
      </p:sp>
      <p:sp>
        <p:nvSpPr>
          <p:cNvPr id="67" name="Google Shape;429;p46">
            <a:extLst>
              <a:ext uri="{FF2B5EF4-FFF2-40B4-BE49-F238E27FC236}">
                <a16:creationId xmlns:a16="http://schemas.microsoft.com/office/drawing/2014/main" id="{0575101C-ABF0-A27C-1294-266290964D59}"/>
              </a:ext>
            </a:extLst>
          </p:cNvPr>
          <p:cNvSpPr/>
          <p:nvPr/>
        </p:nvSpPr>
        <p:spPr>
          <a:xfrm>
            <a:off x="1516063" y="2490788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추천</a:t>
            </a:r>
            <a:endParaRPr lang="ko-KR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68" name="Google Shape;437;p46">
            <a:extLst>
              <a:ext uri="{FF2B5EF4-FFF2-40B4-BE49-F238E27FC236}">
                <a16:creationId xmlns:a16="http://schemas.microsoft.com/office/drawing/2014/main" id="{8D00C3A4-5F8F-68C4-D214-94B57C8BD950}"/>
              </a:ext>
            </a:extLst>
          </p:cNvPr>
          <p:cNvSpPr/>
          <p:nvPr/>
        </p:nvSpPr>
        <p:spPr>
          <a:xfrm>
            <a:off x="3416300" y="2490788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사용자가 원하는 매칭 기준에 적합한 사용자</a:t>
            </a:r>
            <a:r>
              <a:rPr lang="ko-KR" b="1" dirty="0">
                <a:latin typeface="Microsoft GothicNeo"/>
                <a:ea typeface="Microsoft GothicNeo"/>
              </a:rPr>
              <a:t> 추천</a:t>
            </a:r>
            <a:endParaRPr lang="ko-KR" altLang="en-US" b="1">
              <a:latin typeface="Microsoft GothicNeo"/>
              <a:ea typeface="Microsoft GothicNeo"/>
            </a:endParaRPr>
          </a:p>
        </p:txBody>
      </p:sp>
      <p:sp>
        <p:nvSpPr>
          <p:cNvPr id="69" name="Google Shape;429;p46">
            <a:extLst>
              <a:ext uri="{FF2B5EF4-FFF2-40B4-BE49-F238E27FC236}">
                <a16:creationId xmlns:a16="http://schemas.microsoft.com/office/drawing/2014/main" id="{5013156E-0AA6-557C-38E3-A8C20D6299D7}"/>
              </a:ext>
            </a:extLst>
          </p:cNvPr>
          <p:cNvSpPr/>
          <p:nvPr/>
        </p:nvSpPr>
        <p:spPr>
          <a:xfrm>
            <a:off x="1516063" y="3238500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매칭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70" name="Google Shape;437;p46">
            <a:extLst>
              <a:ext uri="{FF2B5EF4-FFF2-40B4-BE49-F238E27FC236}">
                <a16:creationId xmlns:a16="http://schemas.microsoft.com/office/drawing/2014/main" id="{5DD4A70C-BBAD-1D32-B14C-370BBB178D35}"/>
              </a:ext>
            </a:extLst>
          </p:cNvPr>
          <p:cNvSpPr/>
          <p:nvPr/>
        </p:nvSpPr>
        <p:spPr>
          <a:xfrm>
            <a:off x="3416300" y="3238500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서로 호감을 보낸 사용자와 매칭</a:t>
            </a:r>
          </a:p>
        </p:txBody>
      </p:sp>
      <p:sp>
        <p:nvSpPr>
          <p:cNvPr id="71" name="Google Shape;429;p46">
            <a:extLst>
              <a:ext uri="{FF2B5EF4-FFF2-40B4-BE49-F238E27FC236}">
                <a16:creationId xmlns:a16="http://schemas.microsoft.com/office/drawing/2014/main" id="{6BF204B4-BDF1-8B1A-5461-ED03EBED9927}"/>
              </a:ext>
            </a:extLst>
          </p:cNvPr>
          <p:cNvSpPr/>
          <p:nvPr/>
        </p:nvSpPr>
        <p:spPr>
          <a:xfrm>
            <a:off x="1516063" y="3986213"/>
            <a:ext cx="1900238" cy="587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b="1" dirty="0">
                <a:solidFill>
                  <a:srgbClr val="FFFFFF"/>
                </a:solidFill>
                <a:latin typeface="Microsoft GothicNeo"/>
                <a:ea typeface="Microsoft GothicNeo"/>
              </a:rPr>
              <a:t>채팅</a:t>
            </a:r>
            <a:endParaRPr lang="ko-KR" altLang="en-US" sz="1600" b="1">
              <a:solidFill>
                <a:srgbClr val="FFFFFF"/>
              </a:solidFill>
              <a:latin typeface="Microsoft GothicNeo"/>
              <a:ea typeface="Microsoft GothicNeo"/>
            </a:endParaRPr>
          </a:p>
        </p:txBody>
      </p:sp>
      <p:sp>
        <p:nvSpPr>
          <p:cNvPr id="72" name="Google Shape;437;p46">
            <a:extLst>
              <a:ext uri="{FF2B5EF4-FFF2-40B4-BE49-F238E27FC236}">
                <a16:creationId xmlns:a16="http://schemas.microsoft.com/office/drawing/2014/main" id="{18B3422C-57FA-E964-F1EA-DF2AA7282C3D}"/>
              </a:ext>
            </a:extLst>
          </p:cNvPr>
          <p:cNvSpPr/>
          <p:nvPr/>
        </p:nvSpPr>
        <p:spPr>
          <a:xfrm>
            <a:off x="3416300" y="3986213"/>
            <a:ext cx="4189413" cy="58737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b="1" dirty="0">
                <a:latin typeface="Microsoft GothicNeo"/>
                <a:ea typeface="Microsoft GothicNeo"/>
              </a:rPr>
              <a:t>매칭된 유저와의 </a:t>
            </a:r>
            <a:r>
              <a:rPr lang="en-US" altLang="ko-KR" b="1" dirty="0">
                <a:latin typeface="Microsoft GothicNeo"/>
              </a:rPr>
              <a:t>1:1 </a:t>
            </a:r>
            <a:r>
              <a:rPr lang="ko-KR" altLang="en-US" b="1" dirty="0">
                <a:latin typeface="Microsoft GothicNeo"/>
                <a:ea typeface="Microsoft GothicNeo"/>
              </a:rPr>
              <a:t>채팅</a:t>
            </a:r>
          </a:p>
        </p:txBody>
      </p:sp>
      <p:sp>
        <p:nvSpPr>
          <p:cNvPr id="75" name="Google Shape;235;p36">
            <a:extLst>
              <a:ext uri="{FF2B5EF4-FFF2-40B4-BE49-F238E27FC236}">
                <a16:creationId xmlns:a16="http://schemas.microsoft.com/office/drawing/2014/main" id="{5C5ACA45-C911-49AA-5408-9DA49FCBC23F}"/>
              </a:ext>
            </a:extLst>
          </p:cNvPr>
          <p:cNvSpPr txBox="1">
            <a:spLocks/>
          </p:cNvSpPr>
          <p:nvPr/>
        </p:nvSpPr>
        <p:spPr>
          <a:xfrm>
            <a:off x="354664" y="284802"/>
            <a:ext cx="1705743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개발</a:t>
            </a:r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 </a:t>
            </a:r>
            <a:r>
              <a:rPr lang="en-US" altLang="ko-KR" dirty="0" err="1">
                <a:latin typeface="Microsoft GothicNeo"/>
                <a:ea typeface="Microsoft GothicNeo"/>
                <a:cs typeface="Microsoft GothicNeo"/>
              </a:rPr>
              <a:t>범위</a:t>
            </a:r>
          </a:p>
        </p:txBody>
      </p:sp>
    </p:spTree>
    <p:extLst>
      <p:ext uri="{BB962C8B-B14F-4D97-AF65-F5344CB8AC3E}">
        <p14:creationId xmlns:p14="http://schemas.microsoft.com/office/powerpoint/2010/main" val="169316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5">
            <a:extLst>
              <a:ext uri="{FF2B5EF4-FFF2-40B4-BE49-F238E27FC236}">
                <a16:creationId xmlns:a16="http://schemas.microsoft.com/office/drawing/2014/main" id="{002A024C-C8F3-FC64-D0A3-11106CF36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1" y="78014"/>
            <a:ext cx="8593553" cy="4686680"/>
          </a:xfrm>
          <a:prstGeom prst="rect">
            <a:avLst/>
          </a:prstGeom>
        </p:spPr>
      </p:pic>
      <p:sp>
        <p:nvSpPr>
          <p:cNvPr id="42" name="Google Shape;235;p36">
            <a:extLst>
              <a:ext uri="{FF2B5EF4-FFF2-40B4-BE49-F238E27FC236}">
                <a16:creationId xmlns:a16="http://schemas.microsoft.com/office/drawing/2014/main" id="{E1B141C4-B146-D626-1F05-25556BC3885C}"/>
              </a:ext>
            </a:extLst>
          </p:cNvPr>
          <p:cNvSpPr txBox="1">
            <a:spLocks/>
          </p:cNvSpPr>
          <p:nvPr/>
        </p:nvSpPr>
        <p:spPr>
          <a:xfrm>
            <a:off x="354664" y="284802"/>
            <a:ext cx="213436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altLang="ko-KR" dirty="0">
                <a:latin typeface="Microsoft GothicNeo"/>
                <a:ea typeface="Microsoft GothicNeo"/>
                <a:cs typeface="Microsoft GothicNeo"/>
              </a:rPr>
              <a:t>Flow chart</a:t>
            </a:r>
            <a:endParaRPr lang="ko-KR" altLang="en-US" dirty="0">
              <a:latin typeface="Microsoft GothicNeo"/>
              <a:ea typeface="Microsoft GothicNeo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213399342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509</Words>
  <Application>Microsoft Office PowerPoint</Application>
  <PresentationFormat>화면 슬라이드 쇼(16:9)</PresentationFormat>
  <Paragraphs>138</Paragraphs>
  <Slides>41</Slides>
  <Notes>40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Management Consulting Toolkit by Slidesgo</vt:lpstr>
      <vt:lpstr>PowerPoint 프레젠테이션</vt:lpstr>
      <vt:lpstr>Contents</vt:lpstr>
      <vt:lpstr>기획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PowerPoint 프레젠테이션</vt:lpstr>
      <vt:lpstr>PowerPoint 프레젠테이션</vt:lpstr>
      <vt:lpstr>구현 결과물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목표 달성 여부</vt:lpstr>
      <vt:lpstr>개발 환경</vt:lpstr>
      <vt:lpstr>논리성 및 문제 해결 능력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관리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Bucket</dc:title>
  <cp:lastModifiedBy>윤영인</cp:lastModifiedBy>
  <cp:revision>1555</cp:revision>
  <dcterms:modified xsi:type="dcterms:W3CDTF">2022-06-10T19:18:03Z</dcterms:modified>
</cp:coreProperties>
</file>